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4" r:id="rId6"/>
    <p:sldId id="257" r:id="rId7"/>
    <p:sldId id="265" r:id="rId8"/>
    <p:sldId id="258" r:id="rId9"/>
    <p:sldId id="266" r:id="rId10"/>
    <p:sldId id="260" r:id="rId11"/>
    <p:sldId id="267" r:id="rId12"/>
    <p:sldId id="259" r:id="rId13"/>
    <p:sldId id="273" r:id="rId14"/>
    <p:sldId id="272" r:id="rId15"/>
    <p:sldId id="271" r:id="rId16"/>
    <p:sldId id="270" r:id="rId17"/>
    <p:sldId id="269" r:id="rId18"/>
    <p:sldId id="268" r:id="rId19"/>
    <p:sldId id="274" r:id="rId20"/>
    <p:sldId id="277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88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усорный контейне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35114"/>
            <a:ext cx="3315562" cy="265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2771800" y="1484784"/>
            <a:ext cx="2088232" cy="54006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19872" y="2708920"/>
            <a:ext cx="1728192" cy="456481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Картинки по запросу мусорная свалка рисуно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5974"/>
            <a:ext cx="5004048" cy="355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4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завод по переработке мусор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23349"/>
            <a:ext cx="4460405" cy="297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Картинки по запросу мусорная свалка рисуно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08" y="2060848"/>
            <a:ext cx="4699716" cy="33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 ре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6" y="4043536"/>
            <a:ext cx="4503143" cy="281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3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021288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ans"/>
              </a:rPr>
              <a:t>Разложение пищевых отходов занимает около месяца</a:t>
            </a:r>
            <a:endParaRPr lang="ru-RU" dirty="0"/>
          </a:p>
        </p:txBody>
      </p:sp>
      <p:pic>
        <p:nvPicPr>
          <p:cNvPr id="7170" name="Picture 2" descr="organ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9144000" cy="558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93" y="6381328"/>
            <a:ext cx="8229600" cy="320899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ans"/>
              </a:rPr>
              <a:t>срок разложения картонных коробок может составлять 3-4 месяца.</a:t>
            </a:r>
            <a:endParaRPr lang="ru-RU" dirty="0"/>
          </a:p>
        </p:txBody>
      </p:sp>
      <p:pic>
        <p:nvPicPr>
          <p:cNvPr id="8194" name="Picture 2" descr="Car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16380"/>
            <a:ext cx="9029181" cy="603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56" y="6309320"/>
            <a:ext cx="8229600" cy="392907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ans"/>
              </a:rPr>
              <a:t>Самая, казалось бы, обычная офисная бумага разлагается 2 года.</a:t>
            </a:r>
            <a:endParaRPr lang="ru-RU" dirty="0"/>
          </a:p>
        </p:txBody>
      </p:sp>
      <p:pic>
        <p:nvPicPr>
          <p:cNvPr id="9218" name="Picture 2" descr="off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53018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5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81328"/>
            <a:ext cx="9144000" cy="46302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Каждый раз, выбрасывая консервную банку на землю, помните: срок ее разложения составляет 10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6"/>
            <a:ext cx="9144000" cy="623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0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309320"/>
            <a:ext cx="8229600" cy="392907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ans"/>
              </a:rPr>
              <a:t>Срок разложения старой обуви, которую мы выбрасываем, составляет 10 лет.</a:t>
            </a:r>
            <a:endParaRPr lang="ru-RU" dirty="0"/>
          </a:p>
        </p:txBody>
      </p:sp>
      <p:pic>
        <p:nvPicPr>
          <p:cNvPr id="11266" name="Picture 2" descr="s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31"/>
            <a:ext cx="9144000" cy="59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48713"/>
            <a:ext cx="8229600" cy="39290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PTSans"/>
              </a:rPr>
              <a:t>Срок их разложения составляет 110 лет.</a:t>
            </a:r>
            <a:endParaRPr lang="ru-RU" dirty="0"/>
          </a:p>
        </p:txBody>
      </p:sp>
      <p:pic>
        <p:nvPicPr>
          <p:cNvPr id="12290" name="Picture 2" descr="bt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8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злючка грязю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1457"/>
            <a:ext cx="5194548" cy="68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421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462567"/>
            <a:ext cx="8229600" cy="392907"/>
          </a:xfrm>
        </p:spPr>
        <p:txBody>
          <a:bodyPr>
            <a:normAutofit fontScale="400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PTSans"/>
              </a:rPr>
              <a:t>Бросая мимо урны пластиковую бутылку, знайте, что разложится она не раньше 180-200 лет.</a:t>
            </a:r>
            <a:endParaRPr lang="ru-RU" dirty="0"/>
          </a:p>
        </p:txBody>
      </p:sp>
      <p:pic>
        <p:nvPicPr>
          <p:cNvPr id="13314" name="Picture 2" descr="plas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59"/>
            <a:ext cx="9144000" cy="62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32089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Бросая очередную стеклянную бутылку в кусты, помните: срок ее разложения составляет более 1000 лет.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4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1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4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поляна мус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" y="404664"/>
            <a:ext cx="9110295" cy="607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1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8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муравей вопрос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5148064" cy="68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коробка конфе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8" y="2204864"/>
            <a:ext cx="3663579" cy="29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09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мусор от продуквт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мусор от продуквто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Картинки по запросу мусор от продуквт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803" y="980728"/>
            <a:ext cx="6761046" cy="41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мешки для мусор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5" y="4349115"/>
            <a:ext cx="3336210" cy="25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мусор от продуквт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" y="1"/>
            <a:ext cx="440133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55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5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98</Words>
  <Application>Microsoft Office PowerPoint</Application>
  <PresentationFormat>Экран (4:3)</PresentationFormat>
  <Paragraphs>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2016-12-21T09:11:11Z</dcterms:created>
  <dcterms:modified xsi:type="dcterms:W3CDTF">2016-12-21T10:01:12Z</dcterms:modified>
</cp:coreProperties>
</file>