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67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912ABC9-311D-4B89-ADBF-30455D4B8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F660E-858B-46F2-98CF-09F74461BB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F6869-4A32-4B11-8A68-C6CB988E04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EC13AE2-78BF-4806-B728-F5CDD8FC7F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6D6FC07-F96E-4A40-B2C1-CAA359713A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B5451-2FA9-41A6-8EFF-89B954CA96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B5A65-890E-48A6-AA03-9BE86C1FC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F5F9F38-66F2-4357-A807-CDC25FAB9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DEAE2-1FF7-4E15-8688-2A2917B12D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EBFDAEC-FA12-4FBF-9C7B-6CD9BAB366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DAEF364-EEA7-4F44-A67E-4CD14A4FCB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F8AC2F-3515-4995-AA95-5A7AA2B71E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1657167"/>
            <a:ext cx="66486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</a:rPr>
              <a:t>Перевёртыши</a:t>
            </a:r>
            <a:endParaRPr lang="ru-RU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000250"/>
            <a:ext cx="8572500" cy="2319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  <a:t>Слышу,    спускается    быстро</a:t>
            </a:r>
            <a:b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  <a:t>из  ямы  извозчик, </a:t>
            </a:r>
            <a:b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  <a:t>оседлавший цистерну воды.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00063" y="2143116"/>
            <a:ext cx="81724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Гляжу, поднимается медленно </a:t>
            </a:r>
          </a:p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в   гору  лошадка, </a:t>
            </a:r>
          </a:p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везущая   хворосту воз.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25"/>
            <a:ext cx="8715375" cy="2214563"/>
          </a:xfrm>
        </p:spPr>
        <p:txBody>
          <a:bodyPr/>
          <a:lstStyle/>
          <a:p>
            <a:pPr eaLnBrk="1" hangingPunct="1">
              <a:defRPr/>
            </a:pPr>
            <a:r>
              <a:rPr lang="ru-RU" sz="4500" b="0" kern="1200" dirty="0" smtClean="0">
                <a:solidFill>
                  <a:srgbClr val="000000"/>
                </a:solidFill>
                <a:ea typeface="+mn-ea"/>
                <a:cs typeface="+mn-cs"/>
              </a:rPr>
              <a:t>Некоторые жертвы могут догадаться, откуда прыгают ёжики.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14375" y="2071688"/>
            <a:ext cx="8243888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Каждый    охотник желает </a:t>
            </a:r>
          </a:p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знать,   где    сидит </a:t>
            </a:r>
          </a:p>
          <a:p>
            <a:pPr algn="ctr">
              <a:defRPr/>
            </a:pP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фазан.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39624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ru-RU" sz="4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2143116"/>
            <a:ext cx="3932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9388" y="2222497"/>
            <a:ext cx="865028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Злое </a:t>
            </a:r>
            <a:r>
              <a:rPr lang="en-US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  </a:t>
            </a:r>
            <a:r>
              <a:rPr lang="ru-RU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дело </a:t>
            </a:r>
            <a:r>
              <a:rPr lang="en-US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</a:t>
            </a:r>
            <a:r>
              <a:rPr lang="ru-RU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или собаке противно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8438" y="2222497"/>
            <a:ext cx="834548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Доброе слово </a:t>
            </a:r>
            <a:r>
              <a:rPr lang="en-US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</a:t>
            </a:r>
            <a:r>
              <a:rPr lang="ru-RU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и </a:t>
            </a:r>
            <a:r>
              <a:rPr lang="en-US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 </a:t>
            </a:r>
            <a:r>
              <a:rPr lang="ru-RU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кошке приятно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850" y="2500306"/>
            <a:ext cx="85185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От одной ляльки воспитательница </a:t>
            </a:r>
            <a:r>
              <a:rPr lang="en-US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</a:t>
            </a:r>
            <a:r>
              <a:rPr lang="ru-RU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с </a:t>
            </a:r>
            <a:r>
              <a:rPr lang="en-US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</a:t>
            </a:r>
            <a:r>
              <a:rPr lang="ru-RU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ухом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42900" y="2500306"/>
            <a:ext cx="86328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У   семи </a:t>
            </a:r>
            <a:r>
              <a:rPr lang="en-US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</a:t>
            </a:r>
            <a:r>
              <a:rPr lang="ru-RU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нянек </a:t>
            </a:r>
            <a:r>
              <a:rPr lang="en-US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 </a:t>
            </a:r>
            <a:r>
              <a:rPr lang="ru-RU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дитя </a:t>
            </a:r>
            <a:r>
              <a:rPr lang="en-US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                     </a:t>
            </a:r>
            <a:r>
              <a:rPr lang="ru-RU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без глазу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2428868"/>
            <a:ext cx="8432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Над висячим деревом огонь да остановится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42900" y="2443155"/>
            <a:ext cx="72009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Под лежачий камень   вода   не течет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2571744"/>
            <a:ext cx="8069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Один сокол  чужую пустыню ругает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58800" y="2600319"/>
            <a:ext cx="805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Всяк  кулик свое      болото    хвалит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55650" y="2581269"/>
            <a:ext cx="75803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Выкопать бездарность с небес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74700" y="2571744"/>
            <a:ext cx="784150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 dirty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Зарыть     талант           в землю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50975" y="2428868"/>
            <a:ext cx="576103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Зверь      зверю      враг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70025" y="2428868"/>
            <a:ext cx="5765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Человек человеку друг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474788" y="1785926"/>
            <a:ext cx="6470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Без  луны          - холодно,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2400" y="1785926"/>
            <a:ext cx="58197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При солнышке - тепло,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00238" y="2951151"/>
            <a:ext cx="43608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Без   отца     - зло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19288" y="2938451"/>
            <a:ext cx="49577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5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</a:rPr>
              <a:t>При матери - добро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43004" y="2643182"/>
            <a:ext cx="7772400" cy="1104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500" b="0" dirty="0" smtClean="0">
                <a:solidFill>
                  <a:srgbClr val="000000"/>
                </a:solidFill>
              </a:rPr>
              <a:t>Безделье любителя пугает.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00100" y="2786058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4500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Дело       мастера    боится</a:t>
            </a:r>
            <a:r>
              <a:rPr lang="ru-RU" sz="45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121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Calibri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Безделье любителя пугает.</vt:lpstr>
      <vt:lpstr>Слышу,    спускается    быстро из  ямы  извозчик,  оседлавший цистерну воды.</vt:lpstr>
      <vt:lpstr>Некоторые жертвы могут догадаться, откуда прыгают ёжики.</vt:lpstr>
      <vt:lpstr>Слайд 12</vt:lpstr>
    </vt:vector>
  </TitlesOfParts>
  <Company>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GordeevaAV</cp:lastModifiedBy>
  <cp:revision>15</cp:revision>
  <dcterms:created xsi:type="dcterms:W3CDTF">2002-02-01T13:30:25Z</dcterms:created>
  <dcterms:modified xsi:type="dcterms:W3CDTF">2011-10-26T08:06:56Z</dcterms:modified>
</cp:coreProperties>
</file>