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75" r:id="rId6"/>
    <p:sldId id="264" r:id="rId7"/>
    <p:sldId id="271" r:id="rId8"/>
    <p:sldId id="272" r:id="rId9"/>
    <p:sldId id="273" r:id="rId10"/>
    <p:sldId id="270" r:id="rId11"/>
    <p:sldId id="274" r:id="rId12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i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000"/>
    <a:srgbClr val="FFFF00"/>
    <a:srgbClr val="3366FF"/>
    <a:srgbClr val="33CC33"/>
    <a:srgbClr val="0000FF"/>
    <a:srgbClr val="00FF00"/>
    <a:srgbClr val="0066FF"/>
    <a:srgbClr val="0033CC"/>
    <a:srgbClr val="3333CC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22" autoAdjust="0"/>
  </p:normalViewPr>
  <p:slideViewPr>
    <p:cSldViewPr>
      <p:cViewPr>
        <p:scale>
          <a:sx n="75" d="100"/>
          <a:sy n="75" d="100"/>
        </p:scale>
        <p:origin x="-12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7D0D7B-7988-4270-B8E1-1C26E501A813}" type="doc">
      <dgm:prSet loTypeId="urn:microsoft.com/office/officeart/2005/8/layout/chevron2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0F045EBE-7A6D-41DC-ADF8-F37D21EC6D73}">
      <dgm:prSet phldrT="[Текст]"/>
      <dgm:spPr>
        <a:effectLst>
          <a:glow rad="635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/>
            <a:t>+</a:t>
          </a:r>
          <a:endParaRPr lang="ru-RU" dirty="0"/>
        </a:p>
      </dgm:t>
    </dgm:pt>
    <dgm:pt modelId="{0ABF2FE2-DB6B-40A8-B61E-80A0BAD98303}" type="parTrans" cxnId="{74F9F2F9-99FC-416D-A529-8246336E0396}">
      <dgm:prSet/>
      <dgm:spPr/>
      <dgm:t>
        <a:bodyPr/>
        <a:lstStyle/>
        <a:p>
          <a:endParaRPr lang="ru-RU"/>
        </a:p>
      </dgm:t>
    </dgm:pt>
    <dgm:pt modelId="{1E12FBC8-BD9E-4B32-A1F6-71A1DEC23904}" type="sibTrans" cxnId="{74F9F2F9-99FC-416D-A529-8246336E0396}">
      <dgm:prSet/>
      <dgm:spPr/>
      <dgm:t>
        <a:bodyPr/>
        <a:lstStyle/>
        <a:p>
          <a:endParaRPr lang="ru-RU"/>
        </a:p>
      </dgm:t>
    </dgm:pt>
    <dgm:pt modelId="{FE39D6A4-5F7F-442D-91C1-81A8E380A748}">
      <dgm:prSet phldrT="[Текст]"/>
      <dgm:spPr>
        <a:effectLst>
          <a:glow rad="635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rPr>
            <a:t>Неплохие результаты по математике, информатике, русскому и литературе.</a:t>
          </a:r>
          <a:endParaRPr lang="ru-RU" dirty="0"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a:endParaRPr>
        </a:p>
      </dgm:t>
    </dgm:pt>
    <dgm:pt modelId="{85629ECF-751A-4122-A184-6B4D74D9B5CE}" type="parTrans" cxnId="{3D70726A-94D9-4B2A-A08D-1AAE71D0D4FF}">
      <dgm:prSet/>
      <dgm:spPr/>
      <dgm:t>
        <a:bodyPr/>
        <a:lstStyle/>
        <a:p>
          <a:endParaRPr lang="ru-RU"/>
        </a:p>
      </dgm:t>
    </dgm:pt>
    <dgm:pt modelId="{8E0D2ED2-19AA-4AFA-896A-E7B1815D03D9}" type="sibTrans" cxnId="{3D70726A-94D9-4B2A-A08D-1AAE71D0D4FF}">
      <dgm:prSet/>
      <dgm:spPr/>
      <dgm:t>
        <a:bodyPr/>
        <a:lstStyle/>
        <a:p>
          <a:endParaRPr lang="ru-RU"/>
        </a:p>
      </dgm:t>
    </dgm:pt>
    <dgm:pt modelId="{FB721E41-7411-4DC8-8629-96E2B5ADB85A}">
      <dgm:prSet phldrT="[Текст]"/>
      <dgm:spPr>
        <a:effectLst>
          <a:glow rad="635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/>
            <a:t>-</a:t>
          </a:r>
          <a:endParaRPr lang="ru-RU" dirty="0"/>
        </a:p>
      </dgm:t>
    </dgm:pt>
    <dgm:pt modelId="{40B53A6C-8482-4607-936B-5A6AD0C3C2A7}" type="parTrans" cxnId="{44744C1D-13D1-4BEA-9CC3-9A05E53D7922}">
      <dgm:prSet/>
      <dgm:spPr/>
      <dgm:t>
        <a:bodyPr/>
        <a:lstStyle/>
        <a:p>
          <a:endParaRPr lang="ru-RU"/>
        </a:p>
      </dgm:t>
    </dgm:pt>
    <dgm:pt modelId="{5897347E-5CD7-4555-8F9D-680C70D648C6}" type="sibTrans" cxnId="{44744C1D-13D1-4BEA-9CC3-9A05E53D7922}">
      <dgm:prSet/>
      <dgm:spPr/>
      <dgm:t>
        <a:bodyPr/>
        <a:lstStyle/>
        <a:p>
          <a:endParaRPr lang="ru-RU"/>
        </a:p>
      </dgm:t>
    </dgm:pt>
    <dgm:pt modelId="{44FCF125-F2EB-4BD9-B3F0-C8858E45E8AC}">
      <dgm:prSet phldrT="[Текст]"/>
      <dgm:spPr>
        <a:effectLst>
          <a:glow rad="635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>
              <a:effectLst>
                <a:glow rad="228600">
                  <a:schemeClr val="bg1">
                    <a:lumMod val="75000"/>
                    <a:alpha val="40000"/>
                  </a:schemeClr>
                </a:glow>
              </a:effectLst>
            </a:rPr>
            <a:t>Нужно «подтянуться» по английскому языку и истории.</a:t>
          </a:r>
          <a:endParaRPr lang="ru-RU" dirty="0">
            <a:effectLst>
              <a:glow rad="228600">
                <a:schemeClr val="bg1">
                  <a:lumMod val="75000"/>
                  <a:alpha val="40000"/>
                </a:schemeClr>
              </a:glow>
            </a:effectLst>
          </a:endParaRPr>
        </a:p>
      </dgm:t>
    </dgm:pt>
    <dgm:pt modelId="{B6F09044-B81E-43BE-99EB-B3A04E385DCA}" type="parTrans" cxnId="{F86B0785-C281-46B1-A975-E9CFEBAB987A}">
      <dgm:prSet/>
      <dgm:spPr/>
      <dgm:t>
        <a:bodyPr/>
        <a:lstStyle/>
        <a:p>
          <a:endParaRPr lang="ru-RU"/>
        </a:p>
      </dgm:t>
    </dgm:pt>
    <dgm:pt modelId="{56246169-DF55-4E25-893F-0F11B7ABD716}" type="sibTrans" cxnId="{F86B0785-C281-46B1-A975-E9CFEBAB987A}">
      <dgm:prSet/>
      <dgm:spPr/>
      <dgm:t>
        <a:bodyPr/>
        <a:lstStyle/>
        <a:p>
          <a:endParaRPr lang="ru-RU"/>
        </a:p>
      </dgm:t>
    </dgm:pt>
    <dgm:pt modelId="{F541128E-DAF6-44B7-ABE2-D213F9B66CED}">
      <dgm:prSet phldrT="[Текст]"/>
      <dgm:spPr>
        <a:effectLst>
          <a:glow rad="635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/>
            <a:t>вывод</a:t>
          </a:r>
          <a:endParaRPr lang="ru-RU" dirty="0"/>
        </a:p>
      </dgm:t>
    </dgm:pt>
    <dgm:pt modelId="{BA46BBEB-D021-4E35-AC4C-27319E5DCB8B}" type="parTrans" cxnId="{58E1E6E2-2569-4FE2-8507-E468DE05360E}">
      <dgm:prSet/>
      <dgm:spPr/>
      <dgm:t>
        <a:bodyPr/>
        <a:lstStyle/>
        <a:p>
          <a:endParaRPr lang="ru-RU"/>
        </a:p>
      </dgm:t>
    </dgm:pt>
    <dgm:pt modelId="{B8C3D26A-4653-45CA-A5F7-15E382F2D781}" type="sibTrans" cxnId="{58E1E6E2-2569-4FE2-8507-E468DE05360E}">
      <dgm:prSet/>
      <dgm:spPr/>
      <dgm:t>
        <a:bodyPr/>
        <a:lstStyle/>
        <a:p>
          <a:endParaRPr lang="ru-RU"/>
        </a:p>
      </dgm:t>
    </dgm:pt>
    <dgm:pt modelId="{244BC76A-301B-4387-88A3-5BF98B4CF426}">
      <dgm:prSet phldrT="[Текст]"/>
      <dgm:spPr>
        <a:effectLst>
          <a:glow rad="635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rPr>
            <a:t>Результаты учебы пока не очень высокие, зато есть к чему стремиться. В  5 классе для меня главное – учеба!!!</a:t>
          </a:r>
          <a:endParaRPr lang="ru-RU" dirty="0"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a:endParaRPr>
        </a:p>
      </dgm:t>
    </dgm:pt>
    <dgm:pt modelId="{AE206781-567E-4F3E-A5DC-272B81912175}" type="parTrans" cxnId="{52C7A227-41BB-45E2-ABD8-EA8EA2E96A27}">
      <dgm:prSet/>
      <dgm:spPr/>
      <dgm:t>
        <a:bodyPr/>
        <a:lstStyle/>
        <a:p>
          <a:endParaRPr lang="ru-RU"/>
        </a:p>
      </dgm:t>
    </dgm:pt>
    <dgm:pt modelId="{BB3CE107-0847-4FB6-9689-6A6EF9B13334}" type="sibTrans" cxnId="{52C7A227-41BB-45E2-ABD8-EA8EA2E96A27}">
      <dgm:prSet/>
      <dgm:spPr/>
      <dgm:t>
        <a:bodyPr/>
        <a:lstStyle/>
        <a:p>
          <a:endParaRPr lang="ru-RU"/>
        </a:p>
      </dgm:t>
    </dgm:pt>
    <dgm:pt modelId="{2D5D98A6-0753-479B-8A0A-ABE617B16F46}" type="pres">
      <dgm:prSet presAssocID="{967D0D7B-7988-4270-B8E1-1C26E501A81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CA5D3F-2157-4FB6-BC7A-EC3B64FDE460}" type="pres">
      <dgm:prSet presAssocID="{0F045EBE-7A6D-41DC-ADF8-F37D21EC6D73}" presName="composite" presStyleCnt="0"/>
      <dgm:spPr/>
    </dgm:pt>
    <dgm:pt modelId="{7B7307E1-92DA-4B83-98A9-FEC88904AA74}" type="pres">
      <dgm:prSet presAssocID="{0F045EBE-7A6D-41DC-ADF8-F37D21EC6D7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4BA70-087C-4924-AF9F-EC49EC3116A1}" type="pres">
      <dgm:prSet presAssocID="{0F045EBE-7A6D-41DC-ADF8-F37D21EC6D7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63547-C2FA-401B-8BD4-0E86AD761639}" type="pres">
      <dgm:prSet presAssocID="{1E12FBC8-BD9E-4B32-A1F6-71A1DEC23904}" presName="sp" presStyleCnt="0"/>
      <dgm:spPr/>
    </dgm:pt>
    <dgm:pt modelId="{9A103E57-E2AF-4D15-A6B5-C0EE79DDA011}" type="pres">
      <dgm:prSet presAssocID="{FB721E41-7411-4DC8-8629-96E2B5ADB85A}" presName="composite" presStyleCnt="0"/>
      <dgm:spPr/>
    </dgm:pt>
    <dgm:pt modelId="{343DA6CE-39E5-455B-B498-31CC3B7C01EB}" type="pres">
      <dgm:prSet presAssocID="{FB721E41-7411-4DC8-8629-96E2B5ADB85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CF732-6597-4206-84C4-FDFDA1222805}" type="pres">
      <dgm:prSet presAssocID="{FB721E41-7411-4DC8-8629-96E2B5ADB85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B329E6-51B0-4EB8-AE65-3FCA7604CF39}" type="pres">
      <dgm:prSet presAssocID="{5897347E-5CD7-4555-8F9D-680C70D648C6}" presName="sp" presStyleCnt="0"/>
      <dgm:spPr/>
    </dgm:pt>
    <dgm:pt modelId="{D6930521-F8C5-471C-9F58-8225EE65F438}" type="pres">
      <dgm:prSet presAssocID="{F541128E-DAF6-44B7-ABE2-D213F9B66CED}" presName="composite" presStyleCnt="0"/>
      <dgm:spPr/>
    </dgm:pt>
    <dgm:pt modelId="{AF49E928-104B-4FB4-A31F-9C218BF643E3}" type="pres">
      <dgm:prSet presAssocID="{F541128E-DAF6-44B7-ABE2-D213F9B66CE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A7097A-93CB-44DB-9547-75DA2C6D682C}" type="pres">
      <dgm:prSet presAssocID="{F541128E-DAF6-44B7-ABE2-D213F9B66CE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F9F2F9-99FC-416D-A529-8246336E0396}" srcId="{967D0D7B-7988-4270-B8E1-1C26E501A813}" destId="{0F045EBE-7A6D-41DC-ADF8-F37D21EC6D73}" srcOrd="0" destOrd="0" parTransId="{0ABF2FE2-DB6B-40A8-B61E-80A0BAD98303}" sibTransId="{1E12FBC8-BD9E-4B32-A1F6-71A1DEC23904}"/>
    <dgm:cxn modelId="{58E1E6E2-2569-4FE2-8507-E468DE05360E}" srcId="{967D0D7B-7988-4270-B8E1-1C26E501A813}" destId="{F541128E-DAF6-44B7-ABE2-D213F9B66CED}" srcOrd="2" destOrd="0" parTransId="{BA46BBEB-D021-4E35-AC4C-27319E5DCB8B}" sibTransId="{B8C3D26A-4653-45CA-A5F7-15E382F2D781}"/>
    <dgm:cxn modelId="{7EE63565-B436-4F8F-86B2-E778E53923FA}" type="presOf" srcId="{244BC76A-301B-4387-88A3-5BF98B4CF426}" destId="{4DA7097A-93CB-44DB-9547-75DA2C6D682C}" srcOrd="0" destOrd="0" presId="urn:microsoft.com/office/officeart/2005/8/layout/chevron2"/>
    <dgm:cxn modelId="{92C2CBF2-A461-4C2C-805B-5AEE1A37A4DF}" type="presOf" srcId="{F541128E-DAF6-44B7-ABE2-D213F9B66CED}" destId="{AF49E928-104B-4FB4-A31F-9C218BF643E3}" srcOrd="0" destOrd="0" presId="urn:microsoft.com/office/officeart/2005/8/layout/chevron2"/>
    <dgm:cxn modelId="{44744C1D-13D1-4BEA-9CC3-9A05E53D7922}" srcId="{967D0D7B-7988-4270-B8E1-1C26E501A813}" destId="{FB721E41-7411-4DC8-8629-96E2B5ADB85A}" srcOrd="1" destOrd="0" parTransId="{40B53A6C-8482-4607-936B-5A6AD0C3C2A7}" sibTransId="{5897347E-5CD7-4555-8F9D-680C70D648C6}"/>
    <dgm:cxn modelId="{AAEA0DF8-0D42-4731-BB6E-45C39A3493BE}" type="presOf" srcId="{FE39D6A4-5F7F-442D-91C1-81A8E380A748}" destId="{C274BA70-087C-4924-AF9F-EC49EC3116A1}" srcOrd="0" destOrd="0" presId="urn:microsoft.com/office/officeart/2005/8/layout/chevron2"/>
    <dgm:cxn modelId="{E3FCE53D-9177-460B-BCA3-BCB8CB0DFE18}" type="presOf" srcId="{44FCF125-F2EB-4BD9-B3F0-C8858E45E8AC}" destId="{2A7CF732-6597-4206-84C4-FDFDA1222805}" srcOrd="0" destOrd="0" presId="urn:microsoft.com/office/officeart/2005/8/layout/chevron2"/>
    <dgm:cxn modelId="{EC8175F9-A8ED-4DB9-AC80-3F5538DC41B6}" type="presOf" srcId="{967D0D7B-7988-4270-B8E1-1C26E501A813}" destId="{2D5D98A6-0753-479B-8A0A-ABE617B16F46}" srcOrd="0" destOrd="0" presId="urn:microsoft.com/office/officeart/2005/8/layout/chevron2"/>
    <dgm:cxn modelId="{F86B0785-C281-46B1-A975-E9CFEBAB987A}" srcId="{FB721E41-7411-4DC8-8629-96E2B5ADB85A}" destId="{44FCF125-F2EB-4BD9-B3F0-C8858E45E8AC}" srcOrd="0" destOrd="0" parTransId="{B6F09044-B81E-43BE-99EB-B3A04E385DCA}" sibTransId="{56246169-DF55-4E25-893F-0F11B7ABD716}"/>
    <dgm:cxn modelId="{A5577C2D-F5A9-492E-821D-E8B78CC0A142}" type="presOf" srcId="{FB721E41-7411-4DC8-8629-96E2B5ADB85A}" destId="{343DA6CE-39E5-455B-B498-31CC3B7C01EB}" srcOrd="0" destOrd="0" presId="urn:microsoft.com/office/officeart/2005/8/layout/chevron2"/>
    <dgm:cxn modelId="{3D70726A-94D9-4B2A-A08D-1AAE71D0D4FF}" srcId="{0F045EBE-7A6D-41DC-ADF8-F37D21EC6D73}" destId="{FE39D6A4-5F7F-442D-91C1-81A8E380A748}" srcOrd="0" destOrd="0" parTransId="{85629ECF-751A-4122-A184-6B4D74D9B5CE}" sibTransId="{8E0D2ED2-19AA-4AFA-896A-E7B1815D03D9}"/>
    <dgm:cxn modelId="{CD9F5727-C3C3-40EE-94B9-50919C6D98BE}" type="presOf" srcId="{0F045EBE-7A6D-41DC-ADF8-F37D21EC6D73}" destId="{7B7307E1-92DA-4B83-98A9-FEC88904AA74}" srcOrd="0" destOrd="0" presId="urn:microsoft.com/office/officeart/2005/8/layout/chevron2"/>
    <dgm:cxn modelId="{52C7A227-41BB-45E2-ABD8-EA8EA2E96A27}" srcId="{F541128E-DAF6-44B7-ABE2-D213F9B66CED}" destId="{244BC76A-301B-4387-88A3-5BF98B4CF426}" srcOrd="0" destOrd="0" parTransId="{AE206781-567E-4F3E-A5DC-272B81912175}" sibTransId="{BB3CE107-0847-4FB6-9689-6A6EF9B13334}"/>
    <dgm:cxn modelId="{1EAC81B6-BB93-4C9A-9401-E15A033B3703}" type="presParOf" srcId="{2D5D98A6-0753-479B-8A0A-ABE617B16F46}" destId="{96CA5D3F-2157-4FB6-BC7A-EC3B64FDE460}" srcOrd="0" destOrd="0" presId="urn:microsoft.com/office/officeart/2005/8/layout/chevron2"/>
    <dgm:cxn modelId="{6EF2EAF6-A1FC-46F7-88DA-88FE628D978A}" type="presParOf" srcId="{96CA5D3F-2157-4FB6-BC7A-EC3B64FDE460}" destId="{7B7307E1-92DA-4B83-98A9-FEC88904AA74}" srcOrd="0" destOrd="0" presId="urn:microsoft.com/office/officeart/2005/8/layout/chevron2"/>
    <dgm:cxn modelId="{A28EA5EB-1332-4CF9-8BD9-C0351A8DCFD2}" type="presParOf" srcId="{96CA5D3F-2157-4FB6-BC7A-EC3B64FDE460}" destId="{C274BA70-087C-4924-AF9F-EC49EC3116A1}" srcOrd="1" destOrd="0" presId="urn:microsoft.com/office/officeart/2005/8/layout/chevron2"/>
    <dgm:cxn modelId="{0908ECBD-D02A-4F01-ABCA-61F0102C7266}" type="presParOf" srcId="{2D5D98A6-0753-479B-8A0A-ABE617B16F46}" destId="{AF463547-C2FA-401B-8BD4-0E86AD761639}" srcOrd="1" destOrd="0" presId="urn:microsoft.com/office/officeart/2005/8/layout/chevron2"/>
    <dgm:cxn modelId="{90858637-84B1-4905-9B47-F2CD75FA54DD}" type="presParOf" srcId="{2D5D98A6-0753-479B-8A0A-ABE617B16F46}" destId="{9A103E57-E2AF-4D15-A6B5-C0EE79DDA011}" srcOrd="2" destOrd="0" presId="urn:microsoft.com/office/officeart/2005/8/layout/chevron2"/>
    <dgm:cxn modelId="{B366E364-2CD9-4BD3-BC1B-6DD7287ACD38}" type="presParOf" srcId="{9A103E57-E2AF-4D15-A6B5-C0EE79DDA011}" destId="{343DA6CE-39E5-455B-B498-31CC3B7C01EB}" srcOrd="0" destOrd="0" presId="urn:microsoft.com/office/officeart/2005/8/layout/chevron2"/>
    <dgm:cxn modelId="{50E66AE4-621F-4BBF-BD07-41B4FF9969ED}" type="presParOf" srcId="{9A103E57-E2AF-4D15-A6B5-C0EE79DDA011}" destId="{2A7CF732-6597-4206-84C4-FDFDA1222805}" srcOrd="1" destOrd="0" presId="urn:microsoft.com/office/officeart/2005/8/layout/chevron2"/>
    <dgm:cxn modelId="{BAE4FDF2-CBBE-498A-B434-E4DC72120FA6}" type="presParOf" srcId="{2D5D98A6-0753-479B-8A0A-ABE617B16F46}" destId="{37B329E6-51B0-4EB8-AE65-3FCA7604CF39}" srcOrd="3" destOrd="0" presId="urn:microsoft.com/office/officeart/2005/8/layout/chevron2"/>
    <dgm:cxn modelId="{48ABD2AE-202D-485D-8996-0BC4A1354BE0}" type="presParOf" srcId="{2D5D98A6-0753-479B-8A0A-ABE617B16F46}" destId="{D6930521-F8C5-471C-9F58-8225EE65F438}" srcOrd="4" destOrd="0" presId="urn:microsoft.com/office/officeart/2005/8/layout/chevron2"/>
    <dgm:cxn modelId="{418CC6AD-B8AE-4768-87F3-5A417047512C}" type="presParOf" srcId="{D6930521-F8C5-471C-9F58-8225EE65F438}" destId="{AF49E928-104B-4FB4-A31F-9C218BF643E3}" srcOrd="0" destOrd="0" presId="urn:microsoft.com/office/officeart/2005/8/layout/chevron2"/>
    <dgm:cxn modelId="{D6CC36ED-C07D-44B3-BDF2-E5C41D0F1F92}" type="presParOf" srcId="{D6930521-F8C5-471C-9F58-8225EE65F438}" destId="{4DA7097A-93CB-44DB-9547-75DA2C6D68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DC346C-487E-4575-B774-E7D3EE8FE1F0}" type="doc">
      <dgm:prSet loTypeId="urn:microsoft.com/office/officeart/2005/8/layout/arrow2" loCatId="process" qsTypeId="urn:microsoft.com/office/officeart/2005/8/quickstyle/simple4" qsCatId="simple" csTypeId="urn:microsoft.com/office/officeart/2005/8/colors/colorful5" csCatId="colorful" phldr="1"/>
      <dgm:spPr/>
    </dgm:pt>
    <dgm:pt modelId="{5416AAB5-1D2B-47D7-B829-4804807A6779}">
      <dgm:prSet phldrT="[Текст]" custT="1"/>
      <dgm:spPr/>
      <dgm:t>
        <a:bodyPr/>
        <a:lstStyle/>
        <a:p>
          <a:r>
            <a:rPr lang="en-US" sz="1800" dirty="0" smtClean="0">
              <a:solidFill>
                <a:srgbClr val="008000"/>
              </a:solidFill>
            </a:rPr>
            <a:t>Я </a:t>
          </a:r>
          <a:r>
            <a:rPr lang="en-US" sz="1800" dirty="0" err="1" smtClean="0">
              <a:solidFill>
                <a:srgbClr val="008000"/>
              </a:solidFill>
            </a:rPr>
            <a:t>хочу</a:t>
          </a:r>
          <a:r>
            <a:rPr lang="en-US" sz="1800" dirty="0" smtClean="0">
              <a:solidFill>
                <a:srgbClr val="008000"/>
              </a:solidFill>
            </a:rPr>
            <a:t> </a:t>
          </a:r>
          <a:r>
            <a:rPr lang="en-US" sz="1800" dirty="0" err="1" smtClean="0">
              <a:solidFill>
                <a:srgbClr val="008000"/>
              </a:solidFill>
            </a:rPr>
            <a:t>поступить</a:t>
          </a:r>
          <a:r>
            <a:rPr lang="en-US" sz="1800" dirty="0" smtClean="0">
              <a:solidFill>
                <a:srgbClr val="008000"/>
              </a:solidFill>
            </a:rPr>
            <a:t> в Н</a:t>
          </a:r>
          <a:r>
            <a:rPr lang="ru-RU" sz="1800" dirty="0" smtClean="0">
              <a:solidFill>
                <a:srgbClr val="008000"/>
              </a:solidFill>
            </a:rPr>
            <a:t>ГТУ</a:t>
          </a:r>
          <a:r>
            <a:rPr lang="en-US" sz="1800" dirty="0" smtClean="0">
              <a:solidFill>
                <a:srgbClr val="008000"/>
              </a:solidFill>
            </a:rPr>
            <a:t> </a:t>
          </a:r>
          <a:r>
            <a:rPr lang="en-US" sz="1800" dirty="0" err="1" smtClean="0">
              <a:solidFill>
                <a:srgbClr val="008000"/>
              </a:solidFill>
            </a:rPr>
            <a:t>города</a:t>
          </a:r>
          <a:r>
            <a:rPr lang="en-US" sz="1800" dirty="0" smtClean="0">
              <a:solidFill>
                <a:srgbClr val="008000"/>
              </a:solidFill>
            </a:rPr>
            <a:t> </a:t>
          </a:r>
          <a:r>
            <a:rPr lang="en-US" sz="1800" dirty="0" err="1" smtClean="0">
              <a:solidFill>
                <a:srgbClr val="008000"/>
              </a:solidFill>
            </a:rPr>
            <a:t>Новочеркасска</a:t>
          </a:r>
          <a:r>
            <a:rPr lang="en-US" sz="1800" dirty="0" smtClean="0">
              <a:solidFill>
                <a:srgbClr val="008000"/>
              </a:solidFill>
            </a:rPr>
            <a:t> и </a:t>
          </a:r>
          <a:r>
            <a:rPr lang="en-US" sz="1800" dirty="0" err="1" smtClean="0">
              <a:solidFill>
                <a:srgbClr val="008000"/>
              </a:solidFill>
            </a:rPr>
            <a:t>выучиться</a:t>
          </a:r>
          <a:r>
            <a:rPr lang="en-US" sz="1800" dirty="0" smtClean="0">
              <a:solidFill>
                <a:srgbClr val="008000"/>
              </a:solidFill>
            </a:rPr>
            <a:t> </a:t>
          </a:r>
          <a:r>
            <a:rPr lang="en-US" sz="1800" dirty="0" err="1" smtClean="0">
              <a:solidFill>
                <a:srgbClr val="008000"/>
              </a:solidFill>
            </a:rPr>
            <a:t>там</a:t>
          </a:r>
          <a:r>
            <a:rPr lang="en-US" sz="1800" dirty="0" smtClean="0">
              <a:solidFill>
                <a:srgbClr val="008000"/>
              </a:solidFill>
            </a:rPr>
            <a:t>  </a:t>
          </a:r>
          <a:r>
            <a:rPr lang="en-US" sz="1800" dirty="0" err="1" smtClean="0">
              <a:solidFill>
                <a:srgbClr val="008000"/>
              </a:solidFill>
            </a:rPr>
            <a:t>на</a:t>
          </a:r>
          <a:r>
            <a:rPr lang="en-US" sz="1800" dirty="0" smtClean="0">
              <a:solidFill>
                <a:srgbClr val="008000"/>
              </a:solidFill>
            </a:rPr>
            <a:t> </a:t>
          </a:r>
          <a:r>
            <a:rPr lang="en-US" sz="1800" dirty="0" err="1" smtClean="0">
              <a:solidFill>
                <a:srgbClr val="008000"/>
              </a:solidFill>
            </a:rPr>
            <a:t>профес</a:t>
          </a:r>
          <a:r>
            <a:rPr lang="ru-RU" sz="1800" dirty="0" smtClean="0">
              <a:solidFill>
                <a:srgbClr val="008000"/>
              </a:solidFill>
            </a:rPr>
            <a:t>с</a:t>
          </a:r>
          <a:r>
            <a:rPr lang="en-US" sz="1800" dirty="0" err="1" smtClean="0">
              <a:solidFill>
                <a:srgbClr val="008000"/>
              </a:solidFill>
            </a:rPr>
            <a:t>ию</a:t>
          </a:r>
          <a:r>
            <a:rPr lang="en-US" sz="1800" dirty="0" smtClean="0">
              <a:solidFill>
                <a:srgbClr val="008000"/>
              </a:solidFill>
            </a:rPr>
            <a:t>  </a:t>
          </a:r>
          <a:r>
            <a:rPr lang="en-US" sz="1800" dirty="0" err="1" smtClean="0">
              <a:solidFill>
                <a:srgbClr val="008000"/>
              </a:solidFill>
            </a:rPr>
            <a:t>программиста</a:t>
          </a:r>
          <a:r>
            <a:rPr lang="en-US" sz="1800" dirty="0" smtClean="0"/>
            <a:t>.</a:t>
          </a:r>
          <a:endParaRPr lang="ru-RU" sz="1800" dirty="0"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a:endParaRPr>
        </a:p>
      </dgm:t>
    </dgm:pt>
    <dgm:pt modelId="{D40834AD-5D5C-44A7-8169-96DCED671036}" type="parTrans" cxnId="{ABBEB0CC-D099-4B15-A589-D13D5194FAAF}">
      <dgm:prSet/>
      <dgm:spPr/>
      <dgm:t>
        <a:bodyPr/>
        <a:lstStyle/>
        <a:p>
          <a:endParaRPr lang="ru-RU"/>
        </a:p>
      </dgm:t>
    </dgm:pt>
    <dgm:pt modelId="{BFD6134E-8D7E-49F2-9471-CC7C9972C0D2}" type="sibTrans" cxnId="{ABBEB0CC-D099-4B15-A589-D13D5194FAAF}">
      <dgm:prSet/>
      <dgm:spPr/>
      <dgm:t>
        <a:bodyPr/>
        <a:lstStyle/>
        <a:p>
          <a:endParaRPr lang="ru-RU"/>
        </a:p>
      </dgm:t>
    </dgm:pt>
    <dgm:pt modelId="{9057EC80-C477-4B62-86F8-09C12EAEE03D}">
      <dgm:prSet phldrT="[Текст]" custT="1"/>
      <dgm:spPr/>
      <dgm:t>
        <a:bodyPr/>
        <a:lstStyle/>
        <a:p>
          <a:r>
            <a:rPr lang="ru-RU" sz="1800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rPr>
            <a:t>Получить права на вождение машины</a:t>
          </a:r>
          <a:endParaRPr lang="ru-RU" sz="1800" dirty="0"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a:endParaRPr>
        </a:p>
      </dgm:t>
    </dgm:pt>
    <dgm:pt modelId="{E2357B52-0230-481C-9121-83CC22A50250}" type="parTrans" cxnId="{FD1901A1-0A0D-4D85-A055-2AAE27D5AAD5}">
      <dgm:prSet/>
      <dgm:spPr/>
      <dgm:t>
        <a:bodyPr/>
        <a:lstStyle/>
        <a:p>
          <a:endParaRPr lang="ru-RU"/>
        </a:p>
      </dgm:t>
    </dgm:pt>
    <dgm:pt modelId="{9827B479-7BA3-4E10-BC2D-23D37D0A5A1A}" type="sibTrans" cxnId="{FD1901A1-0A0D-4D85-A055-2AAE27D5AAD5}">
      <dgm:prSet/>
      <dgm:spPr/>
      <dgm:t>
        <a:bodyPr/>
        <a:lstStyle/>
        <a:p>
          <a:endParaRPr lang="ru-RU"/>
        </a:p>
      </dgm:t>
    </dgm:pt>
    <dgm:pt modelId="{B573F94D-7309-47BF-8C3D-1D0BE9D27B2D}">
      <dgm:prSet phldrT="[Текст]" custT="1"/>
      <dgm:spPr/>
      <dgm:t>
        <a:bodyPr/>
        <a:lstStyle/>
        <a:p>
          <a:r>
            <a:rPr lang="en-US" sz="1800" dirty="0" err="1" smtClean="0">
              <a:solidFill>
                <a:srgbClr val="008000"/>
              </a:solidFill>
            </a:rPr>
            <a:t>После</a:t>
          </a:r>
          <a:r>
            <a:rPr lang="en-US" sz="1800" dirty="0" smtClean="0">
              <a:solidFill>
                <a:srgbClr val="008000"/>
              </a:solidFill>
            </a:rPr>
            <a:t> </a:t>
          </a:r>
          <a:r>
            <a:rPr lang="en-US" sz="1800" dirty="0" err="1" smtClean="0">
              <a:solidFill>
                <a:srgbClr val="008000"/>
              </a:solidFill>
            </a:rPr>
            <a:t>обучения</a:t>
          </a:r>
          <a:r>
            <a:rPr lang="en-US" sz="1800" dirty="0" smtClean="0">
              <a:solidFill>
                <a:srgbClr val="008000"/>
              </a:solidFill>
            </a:rPr>
            <a:t> я </a:t>
          </a:r>
          <a:r>
            <a:rPr lang="en-US" sz="1800" dirty="0" err="1" smtClean="0">
              <a:solidFill>
                <a:srgbClr val="008000"/>
              </a:solidFill>
            </a:rPr>
            <a:t>бы</a:t>
          </a:r>
          <a:r>
            <a:rPr lang="en-US" sz="1800" dirty="0" smtClean="0">
              <a:solidFill>
                <a:srgbClr val="008000"/>
              </a:solidFill>
            </a:rPr>
            <a:t> </a:t>
          </a:r>
          <a:r>
            <a:rPr lang="en-US" sz="1800" dirty="0" err="1" smtClean="0">
              <a:solidFill>
                <a:srgbClr val="008000"/>
              </a:solidFill>
            </a:rPr>
            <a:t>хотел</a:t>
          </a:r>
          <a:r>
            <a:rPr lang="en-US" sz="1800" dirty="0" smtClean="0">
              <a:solidFill>
                <a:srgbClr val="008000"/>
              </a:solidFill>
            </a:rPr>
            <a:t> </a:t>
          </a:r>
          <a:r>
            <a:rPr lang="en-US" sz="1800" dirty="0" err="1" smtClean="0">
              <a:solidFill>
                <a:srgbClr val="008000"/>
              </a:solidFill>
            </a:rPr>
            <a:t>помочь</a:t>
          </a:r>
          <a:r>
            <a:rPr lang="en-US" sz="1800" dirty="0" smtClean="0">
              <a:solidFill>
                <a:srgbClr val="008000"/>
              </a:solidFill>
            </a:rPr>
            <a:t> </a:t>
          </a:r>
          <a:r>
            <a:rPr lang="en-US" sz="1800" dirty="0" err="1" smtClean="0">
              <a:solidFill>
                <a:srgbClr val="008000"/>
              </a:solidFill>
            </a:rPr>
            <a:t>своей</a:t>
          </a:r>
          <a:r>
            <a:rPr lang="en-US" sz="1800" dirty="0" smtClean="0">
              <a:solidFill>
                <a:srgbClr val="008000"/>
              </a:solidFill>
            </a:rPr>
            <a:t> </a:t>
          </a:r>
          <a:r>
            <a:rPr lang="en-US" sz="1800" dirty="0" err="1" smtClean="0">
              <a:solidFill>
                <a:srgbClr val="008000"/>
              </a:solidFill>
            </a:rPr>
            <a:t>станице</a:t>
          </a:r>
          <a:r>
            <a:rPr lang="en-US" sz="1800" dirty="0" smtClean="0">
              <a:solidFill>
                <a:srgbClr val="008000"/>
              </a:solidFill>
            </a:rPr>
            <a:t> </a:t>
          </a:r>
          <a:r>
            <a:rPr lang="en-US" sz="1800" dirty="0" err="1" smtClean="0">
              <a:solidFill>
                <a:srgbClr val="008000"/>
              </a:solidFill>
            </a:rPr>
            <a:t>развиться</a:t>
          </a:r>
          <a:r>
            <a:rPr lang="en-US" sz="1800" dirty="0" smtClean="0">
              <a:solidFill>
                <a:srgbClr val="008000"/>
              </a:solidFill>
            </a:rPr>
            <a:t> в </a:t>
          </a:r>
          <a:r>
            <a:rPr lang="en-US" sz="1800" dirty="0" err="1" smtClean="0">
              <a:solidFill>
                <a:srgbClr val="008000"/>
              </a:solidFill>
            </a:rPr>
            <a:t>плане</a:t>
          </a:r>
          <a:r>
            <a:rPr lang="en-US" sz="1800" dirty="0" smtClean="0">
              <a:solidFill>
                <a:srgbClr val="008000"/>
              </a:solidFill>
            </a:rPr>
            <a:t> </a:t>
          </a:r>
          <a:r>
            <a:rPr lang="en-US" sz="1800" dirty="0" err="1" smtClean="0">
              <a:solidFill>
                <a:srgbClr val="008000"/>
              </a:solidFill>
            </a:rPr>
            <a:t>репутации</a:t>
          </a:r>
          <a:r>
            <a:rPr lang="en-US" sz="1800" dirty="0" smtClean="0">
              <a:solidFill>
                <a:srgbClr val="008000"/>
              </a:solidFill>
            </a:rPr>
            <a:t> и </a:t>
          </a:r>
          <a:r>
            <a:rPr lang="en-US" sz="1800" dirty="0" err="1" smtClean="0">
              <a:solidFill>
                <a:srgbClr val="008000"/>
              </a:solidFill>
            </a:rPr>
            <a:t>комфорта</a:t>
          </a:r>
          <a:r>
            <a:rPr lang="en-US" sz="1800" dirty="0" smtClean="0">
              <a:solidFill>
                <a:srgbClr val="008000"/>
              </a:solidFill>
            </a:rPr>
            <a:t> </a:t>
          </a:r>
          <a:r>
            <a:rPr lang="en-US" sz="1800" dirty="0" err="1" smtClean="0">
              <a:solidFill>
                <a:srgbClr val="008000"/>
              </a:solidFill>
            </a:rPr>
            <a:t>всех</a:t>
          </a:r>
          <a:r>
            <a:rPr lang="en-US" sz="1800" dirty="0" smtClean="0">
              <a:solidFill>
                <a:srgbClr val="008000"/>
              </a:solidFill>
            </a:rPr>
            <a:t> </a:t>
          </a:r>
          <a:r>
            <a:rPr lang="en-US" sz="1800" dirty="0" err="1" smtClean="0">
              <a:solidFill>
                <a:srgbClr val="008000"/>
              </a:solidFill>
            </a:rPr>
            <a:t>жителей</a:t>
          </a:r>
          <a:r>
            <a:rPr lang="en-US" sz="1800" dirty="0" smtClean="0">
              <a:solidFill>
                <a:srgbClr val="008000"/>
              </a:solidFill>
            </a:rPr>
            <a:t> </a:t>
          </a:r>
          <a:r>
            <a:rPr lang="en-US" sz="1800" dirty="0" err="1" smtClean="0">
              <a:solidFill>
                <a:srgbClr val="008000"/>
              </a:solidFill>
            </a:rPr>
            <a:t>станицы</a:t>
          </a:r>
          <a:endParaRPr lang="ru-RU" sz="1800" dirty="0">
            <a:solidFill>
              <a:srgbClr val="008000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a:endParaRPr>
        </a:p>
      </dgm:t>
    </dgm:pt>
    <dgm:pt modelId="{7089F21D-9DC7-4848-9E73-E67FF0F06033}" type="parTrans" cxnId="{1DE557A9-BEE1-4835-B154-F884205B73C8}">
      <dgm:prSet/>
      <dgm:spPr/>
      <dgm:t>
        <a:bodyPr/>
        <a:lstStyle/>
        <a:p>
          <a:endParaRPr lang="ru-RU"/>
        </a:p>
      </dgm:t>
    </dgm:pt>
    <dgm:pt modelId="{D60C028F-CF25-41FA-930A-E74FA3B60043}" type="sibTrans" cxnId="{1DE557A9-BEE1-4835-B154-F884205B73C8}">
      <dgm:prSet/>
      <dgm:spPr/>
      <dgm:t>
        <a:bodyPr/>
        <a:lstStyle/>
        <a:p>
          <a:endParaRPr lang="ru-RU"/>
        </a:p>
      </dgm:t>
    </dgm:pt>
    <dgm:pt modelId="{B4AD80AF-18AB-47C7-A356-075138A320BD}" type="pres">
      <dgm:prSet presAssocID="{D5DC346C-487E-4575-B774-E7D3EE8FE1F0}" presName="arrowDiagram" presStyleCnt="0">
        <dgm:presLayoutVars>
          <dgm:chMax val="5"/>
          <dgm:dir/>
          <dgm:resizeHandles val="exact"/>
        </dgm:presLayoutVars>
      </dgm:prSet>
      <dgm:spPr/>
    </dgm:pt>
    <dgm:pt modelId="{E452E9C7-C9F3-4ED5-81F7-33333C85F481}" type="pres">
      <dgm:prSet presAssocID="{D5DC346C-487E-4575-B774-E7D3EE8FE1F0}" presName="arrow" presStyleLbl="bgShp" presStyleIdx="0" presStyleCnt="1"/>
      <dgm:spPr/>
    </dgm:pt>
    <dgm:pt modelId="{9DC32D7F-DAF4-4AE6-B7F4-267FFF294702}" type="pres">
      <dgm:prSet presAssocID="{D5DC346C-487E-4575-B774-E7D3EE8FE1F0}" presName="arrowDiagram3" presStyleCnt="0"/>
      <dgm:spPr/>
    </dgm:pt>
    <dgm:pt modelId="{30A6A9B7-884B-425E-9824-F9B79212109C}" type="pres">
      <dgm:prSet presAssocID="{5416AAB5-1D2B-47D7-B829-4804807A6779}" presName="bullet3a" presStyleLbl="node1" presStyleIdx="0" presStyleCnt="3"/>
      <dgm:spPr/>
    </dgm:pt>
    <dgm:pt modelId="{0E51298E-80DD-4C1A-BB9B-6EAF2559CD3F}" type="pres">
      <dgm:prSet presAssocID="{5416AAB5-1D2B-47D7-B829-4804807A6779}" presName="textBox3a" presStyleLbl="revTx" presStyleIdx="0" presStyleCnt="3" custScaleX="279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BB7C3-7041-44F4-8F9F-F8103D1CD408}" type="pres">
      <dgm:prSet presAssocID="{9057EC80-C477-4B62-86F8-09C12EAEE03D}" presName="bullet3b" presStyleLbl="node1" presStyleIdx="1" presStyleCnt="3"/>
      <dgm:spPr/>
    </dgm:pt>
    <dgm:pt modelId="{E52819E3-70C0-4A20-9D6D-3A216E0F82EE}" type="pres">
      <dgm:prSet presAssocID="{9057EC80-C477-4B62-86F8-09C12EAEE03D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D5F7F-CD23-4EE3-B10F-938C1EBB430C}" type="pres">
      <dgm:prSet presAssocID="{B573F94D-7309-47BF-8C3D-1D0BE9D27B2D}" presName="bullet3c" presStyleLbl="node1" presStyleIdx="2" presStyleCnt="3"/>
      <dgm:spPr/>
    </dgm:pt>
    <dgm:pt modelId="{41F80421-A93E-4028-A987-2D969F1E7C8F}" type="pres">
      <dgm:prSet presAssocID="{B573F94D-7309-47BF-8C3D-1D0BE9D27B2D}" presName="textBox3c" presStyleLbl="revTx" presStyleIdx="2" presStyleCnt="3" custScaleX="123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CDD786-E0FD-4DAA-88F2-3E6A6A6739BC}" type="presOf" srcId="{5416AAB5-1D2B-47D7-B829-4804807A6779}" destId="{0E51298E-80DD-4C1A-BB9B-6EAF2559CD3F}" srcOrd="0" destOrd="0" presId="urn:microsoft.com/office/officeart/2005/8/layout/arrow2"/>
    <dgm:cxn modelId="{E2187463-BF10-401F-8B74-4F0426754F90}" type="presOf" srcId="{D5DC346C-487E-4575-B774-E7D3EE8FE1F0}" destId="{B4AD80AF-18AB-47C7-A356-075138A320BD}" srcOrd="0" destOrd="0" presId="urn:microsoft.com/office/officeart/2005/8/layout/arrow2"/>
    <dgm:cxn modelId="{1DE557A9-BEE1-4835-B154-F884205B73C8}" srcId="{D5DC346C-487E-4575-B774-E7D3EE8FE1F0}" destId="{B573F94D-7309-47BF-8C3D-1D0BE9D27B2D}" srcOrd="2" destOrd="0" parTransId="{7089F21D-9DC7-4848-9E73-E67FF0F06033}" sibTransId="{D60C028F-CF25-41FA-930A-E74FA3B60043}"/>
    <dgm:cxn modelId="{BAA7F618-E67C-457D-AAC5-1AAED10100F8}" type="presOf" srcId="{9057EC80-C477-4B62-86F8-09C12EAEE03D}" destId="{E52819E3-70C0-4A20-9D6D-3A216E0F82EE}" srcOrd="0" destOrd="0" presId="urn:microsoft.com/office/officeart/2005/8/layout/arrow2"/>
    <dgm:cxn modelId="{A3BAEBD0-E364-43BB-AFD0-AF459B926FD0}" type="presOf" srcId="{B573F94D-7309-47BF-8C3D-1D0BE9D27B2D}" destId="{41F80421-A93E-4028-A987-2D969F1E7C8F}" srcOrd="0" destOrd="0" presId="urn:microsoft.com/office/officeart/2005/8/layout/arrow2"/>
    <dgm:cxn modelId="{ABBEB0CC-D099-4B15-A589-D13D5194FAAF}" srcId="{D5DC346C-487E-4575-B774-E7D3EE8FE1F0}" destId="{5416AAB5-1D2B-47D7-B829-4804807A6779}" srcOrd="0" destOrd="0" parTransId="{D40834AD-5D5C-44A7-8169-96DCED671036}" sibTransId="{BFD6134E-8D7E-49F2-9471-CC7C9972C0D2}"/>
    <dgm:cxn modelId="{FD1901A1-0A0D-4D85-A055-2AAE27D5AAD5}" srcId="{D5DC346C-487E-4575-B774-E7D3EE8FE1F0}" destId="{9057EC80-C477-4B62-86F8-09C12EAEE03D}" srcOrd="1" destOrd="0" parTransId="{E2357B52-0230-481C-9121-83CC22A50250}" sibTransId="{9827B479-7BA3-4E10-BC2D-23D37D0A5A1A}"/>
    <dgm:cxn modelId="{9ECB7586-DD40-435D-81D9-FB5A62F57BC5}" type="presParOf" srcId="{B4AD80AF-18AB-47C7-A356-075138A320BD}" destId="{E452E9C7-C9F3-4ED5-81F7-33333C85F481}" srcOrd="0" destOrd="0" presId="urn:microsoft.com/office/officeart/2005/8/layout/arrow2"/>
    <dgm:cxn modelId="{5A2AB35C-363E-4FE5-9FAB-A12C6824D82B}" type="presParOf" srcId="{B4AD80AF-18AB-47C7-A356-075138A320BD}" destId="{9DC32D7F-DAF4-4AE6-B7F4-267FFF294702}" srcOrd="1" destOrd="0" presId="urn:microsoft.com/office/officeart/2005/8/layout/arrow2"/>
    <dgm:cxn modelId="{147A1223-3E3B-4A2C-9D26-16F71E3F7578}" type="presParOf" srcId="{9DC32D7F-DAF4-4AE6-B7F4-267FFF294702}" destId="{30A6A9B7-884B-425E-9824-F9B79212109C}" srcOrd="0" destOrd="0" presId="urn:microsoft.com/office/officeart/2005/8/layout/arrow2"/>
    <dgm:cxn modelId="{C280A1DA-861E-4DDB-9F91-C11CF92DB0E5}" type="presParOf" srcId="{9DC32D7F-DAF4-4AE6-B7F4-267FFF294702}" destId="{0E51298E-80DD-4C1A-BB9B-6EAF2559CD3F}" srcOrd="1" destOrd="0" presId="urn:microsoft.com/office/officeart/2005/8/layout/arrow2"/>
    <dgm:cxn modelId="{01C29835-F49C-4005-A469-D06EA1CCCDE9}" type="presParOf" srcId="{9DC32D7F-DAF4-4AE6-B7F4-267FFF294702}" destId="{0DCBB7C3-7041-44F4-8F9F-F8103D1CD408}" srcOrd="2" destOrd="0" presId="urn:microsoft.com/office/officeart/2005/8/layout/arrow2"/>
    <dgm:cxn modelId="{6D65E22D-6688-40F1-9924-43BC23C46B81}" type="presParOf" srcId="{9DC32D7F-DAF4-4AE6-B7F4-267FFF294702}" destId="{E52819E3-70C0-4A20-9D6D-3A216E0F82EE}" srcOrd="3" destOrd="0" presId="urn:microsoft.com/office/officeart/2005/8/layout/arrow2"/>
    <dgm:cxn modelId="{6DFF8D59-B3DB-47A4-A5F6-4F8AF178DCF6}" type="presParOf" srcId="{9DC32D7F-DAF4-4AE6-B7F4-267FFF294702}" destId="{E39D5F7F-CD23-4EE3-B10F-938C1EBB430C}" srcOrd="4" destOrd="0" presId="urn:microsoft.com/office/officeart/2005/8/layout/arrow2"/>
    <dgm:cxn modelId="{7A836980-3CB8-417E-8471-6607CF450655}" type="presParOf" srcId="{9DC32D7F-DAF4-4AE6-B7F4-267FFF294702}" destId="{41F80421-A93E-4028-A987-2D969F1E7C8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7307E1-92DA-4B83-98A9-FEC88904AA74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+</a:t>
          </a:r>
          <a:endParaRPr lang="ru-RU" sz="2900" kern="1200" dirty="0"/>
        </a:p>
      </dsp:txBody>
      <dsp:txXfrm rot="5400000">
        <a:off x="-222646" y="223826"/>
        <a:ext cx="1484312" cy="1039018"/>
      </dsp:txXfrm>
    </dsp:sp>
    <dsp:sp modelId="{C274BA70-087C-4924-AF9F-EC49EC3116A1}">
      <dsp:nvSpPr>
        <dsp:cNvPr id="0" name=""/>
        <dsp:cNvSpPr/>
      </dsp:nvSpPr>
      <dsp:spPr>
        <a:xfrm rot="5400000">
          <a:off x="3787602" y="-2747404"/>
          <a:ext cx="964803" cy="64619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rPr>
            <a:t>Неплохие результаты по математике, информатике, русскому и литературе.</a:t>
          </a:r>
          <a:endParaRPr lang="ru-RU" sz="2000" kern="1200" dirty="0"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a:endParaRPr>
        </a:p>
      </dsp:txBody>
      <dsp:txXfrm rot="5400000">
        <a:off x="3787602" y="-2747404"/>
        <a:ext cx="964803" cy="6461971"/>
      </dsp:txXfrm>
    </dsp:sp>
    <dsp:sp modelId="{343DA6CE-39E5-455B-B498-31CC3B7C01EB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-</a:t>
          </a:r>
          <a:endParaRPr lang="ru-RU" sz="2900" kern="1200" dirty="0"/>
        </a:p>
      </dsp:txBody>
      <dsp:txXfrm rot="5400000">
        <a:off x="-222646" y="1512490"/>
        <a:ext cx="1484312" cy="1039018"/>
      </dsp:txXfrm>
    </dsp:sp>
    <dsp:sp modelId="{2A7CF732-6597-4206-84C4-FDFDA1222805}">
      <dsp:nvSpPr>
        <dsp:cNvPr id="0" name=""/>
        <dsp:cNvSpPr/>
      </dsp:nvSpPr>
      <dsp:spPr>
        <a:xfrm rot="5400000">
          <a:off x="3787602" y="-1458740"/>
          <a:ext cx="964803" cy="64619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effectLst>
                <a:glow rad="228600">
                  <a:schemeClr val="bg1">
                    <a:lumMod val="75000"/>
                    <a:alpha val="40000"/>
                  </a:schemeClr>
                </a:glow>
              </a:effectLst>
            </a:rPr>
            <a:t>Нужно «подтянуться» по английскому языку и истории.</a:t>
          </a:r>
          <a:endParaRPr lang="ru-RU" sz="2000" kern="1200" dirty="0">
            <a:effectLst>
              <a:glow rad="228600">
                <a:schemeClr val="bg1">
                  <a:lumMod val="75000"/>
                  <a:alpha val="40000"/>
                </a:schemeClr>
              </a:glow>
            </a:effectLst>
          </a:endParaRPr>
        </a:p>
      </dsp:txBody>
      <dsp:txXfrm rot="5400000">
        <a:off x="3787602" y="-1458740"/>
        <a:ext cx="964803" cy="6461971"/>
      </dsp:txXfrm>
    </dsp:sp>
    <dsp:sp modelId="{AF49E928-104B-4FB4-A31F-9C218BF643E3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вывод</a:t>
          </a:r>
          <a:endParaRPr lang="ru-RU" sz="2900" kern="1200" dirty="0"/>
        </a:p>
      </dsp:txBody>
      <dsp:txXfrm rot="5400000">
        <a:off x="-222646" y="2801154"/>
        <a:ext cx="1484312" cy="1039018"/>
      </dsp:txXfrm>
    </dsp:sp>
    <dsp:sp modelId="{4DA7097A-93CB-44DB-9547-75DA2C6D682C}">
      <dsp:nvSpPr>
        <dsp:cNvPr id="0" name=""/>
        <dsp:cNvSpPr/>
      </dsp:nvSpPr>
      <dsp:spPr>
        <a:xfrm rot="5400000">
          <a:off x="3787602" y="-170076"/>
          <a:ext cx="964803" cy="64619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rPr>
            <a:t>Результаты учебы пока не очень высокие, зато есть к чему стремиться. В  5 классе для меня главное – учеба!!!</a:t>
          </a:r>
          <a:endParaRPr lang="ru-RU" sz="2000" kern="1200" dirty="0"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a:endParaRPr>
        </a:p>
      </dsp:txBody>
      <dsp:txXfrm rot="5400000">
        <a:off x="3787602" y="-170076"/>
        <a:ext cx="964803" cy="646197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52E9C7-C9F3-4ED5-81F7-33333C85F481}">
      <dsp:nvSpPr>
        <dsp:cNvPr id="0" name=""/>
        <dsp:cNvSpPr/>
      </dsp:nvSpPr>
      <dsp:spPr>
        <a:xfrm>
          <a:off x="212402" y="126999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A6A9B7-884B-425E-9824-F9B79212109C}">
      <dsp:nvSpPr>
        <dsp:cNvPr id="0" name=""/>
        <dsp:cNvSpPr/>
      </dsp:nvSpPr>
      <dsp:spPr>
        <a:xfrm>
          <a:off x="986594" y="2756661"/>
          <a:ext cx="158496" cy="15849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51298E-80DD-4C1A-BB9B-6EAF2559CD3F}">
      <dsp:nvSpPr>
        <dsp:cNvPr id="0" name=""/>
        <dsp:cNvSpPr/>
      </dsp:nvSpPr>
      <dsp:spPr>
        <a:xfrm>
          <a:off x="-212402" y="2835910"/>
          <a:ext cx="3976859" cy="1101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8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8000"/>
              </a:solidFill>
            </a:rPr>
            <a:t>Я </a:t>
          </a:r>
          <a:r>
            <a:rPr lang="en-US" sz="1800" kern="1200" dirty="0" err="1" smtClean="0">
              <a:solidFill>
                <a:srgbClr val="008000"/>
              </a:solidFill>
            </a:rPr>
            <a:t>хочу</a:t>
          </a:r>
          <a:r>
            <a:rPr lang="en-US" sz="1800" kern="1200" dirty="0" smtClean="0">
              <a:solidFill>
                <a:srgbClr val="008000"/>
              </a:solidFill>
            </a:rPr>
            <a:t> </a:t>
          </a:r>
          <a:r>
            <a:rPr lang="en-US" sz="1800" kern="1200" dirty="0" err="1" smtClean="0">
              <a:solidFill>
                <a:srgbClr val="008000"/>
              </a:solidFill>
            </a:rPr>
            <a:t>поступить</a:t>
          </a:r>
          <a:r>
            <a:rPr lang="en-US" sz="1800" kern="1200" dirty="0" smtClean="0">
              <a:solidFill>
                <a:srgbClr val="008000"/>
              </a:solidFill>
            </a:rPr>
            <a:t> в Н</a:t>
          </a:r>
          <a:r>
            <a:rPr lang="ru-RU" sz="1800" kern="1200" dirty="0" smtClean="0">
              <a:solidFill>
                <a:srgbClr val="008000"/>
              </a:solidFill>
            </a:rPr>
            <a:t>ГТУ</a:t>
          </a:r>
          <a:r>
            <a:rPr lang="en-US" sz="1800" kern="1200" dirty="0" smtClean="0">
              <a:solidFill>
                <a:srgbClr val="008000"/>
              </a:solidFill>
            </a:rPr>
            <a:t> </a:t>
          </a:r>
          <a:r>
            <a:rPr lang="en-US" sz="1800" kern="1200" dirty="0" err="1" smtClean="0">
              <a:solidFill>
                <a:srgbClr val="008000"/>
              </a:solidFill>
            </a:rPr>
            <a:t>города</a:t>
          </a:r>
          <a:r>
            <a:rPr lang="en-US" sz="1800" kern="1200" dirty="0" smtClean="0">
              <a:solidFill>
                <a:srgbClr val="008000"/>
              </a:solidFill>
            </a:rPr>
            <a:t> </a:t>
          </a:r>
          <a:r>
            <a:rPr lang="en-US" sz="1800" kern="1200" dirty="0" err="1" smtClean="0">
              <a:solidFill>
                <a:srgbClr val="008000"/>
              </a:solidFill>
            </a:rPr>
            <a:t>Новочеркасска</a:t>
          </a:r>
          <a:r>
            <a:rPr lang="en-US" sz="1800" kern="1200" dirty="0" smtClean="0">
              <a:solidFill>
                <a:srgbClr val="008000"/>
              </a:solidFill>
            </a:rPr>
            <a:t> и </a:t>
          </a:r>
          <a:r>
            <a:rPr lang="en-US" sz="1800" kern="1200" dirty="0" err="1" smtClean="0">
              <a:solidFill>
                <a:srgbClr val="008000"/>
              </a:solidFill>
            </a:rPr>
            <a:t>выучиться</a:t>
          </a:r>
          <a:r>
            <a:rPr lang="en-US" sz="1800" kern="1200" dirty="0" smtClean="0">
              <a:solidFill>
                <a:srgbClr val="008000"/>
              </a:solidFill>
            </a:rPr>
            <a:t> </a:t>
          </a:r>
          <a:r>
            <a:rPr lang="en-US" sz="1800" kern="1200" dirty="0" err="1" smtClean="0">
              <a:solidFill>
                <a:srgbClr val="008000"/>
              </a:solidFill>
            </a:rPr>
            <a:t>там</a:t>
          </a:r>
          <a:r>
            <a:rPr lang="en-US" sz="1800" kern="1200" dirty="0" smtClean="0">
              <a:solidFill>
                <a:srgbClr val="008000"/>
              </a:solidFill>
            </a:rPr>
            <a:t>  </a:t>
          </a:r>
          <a:r>
            <a:rPr lang="en-US" sz="1800" kern="1200" dirty="0" err="1" smtClean="0">
              <a:solidFill>
                <a:srgbClr val="008000"/>
              </a:solidFill>
            </a:rPr>
            <a:t>на</a:t>
          </a:r>
          <a:r>
            <a:rPr lang="en-US" sz="1800" kern="1200" dirty="0" smtClean="0">
              <a:solidFill>
                <a:srgbClr val="008000"/>
              </a:solidFill>
            </a:rPr>
            <a:t> </a:t>
          </a:r>
          <a:r>
            <a:rPr lang="en-US" sz="1800" kern="1200" dirty="0" err="1" smtClean="0">
              <a:solidFill>
                <a:srgbClr val="008000"/>
              </a:solidFill>
            </a:rPr>
            <a:t>профес</a:t>
          </a:r>
          <a:r>
            <a:rPr lang="ru-RU" sz="1800" kern="1200" dirty="0" smtClean="0">
              <a:solidFill>
                <a:srgbClr val="008000"/>
              </a:solidFill>
            </a:rPr>
            <a:t>с</a:t>
          </a:r>
          <a:r>
            <a:rPr lang="en-US" sz="1800" kern="1200" dirty="0" err="1" smtClean="0">
              <a:solidFill>
                <a:srgbClr val="008000"/>
              </a:solidFill>
            </a:rPr>
            <a:t>ию</a:t>
          </a:r>
          <a:r>
            <a:rPr lang="en-US" sz="1800" kern="1200" dirty="0" smtClean="0">
              <a:solidFill>
                <a:srgbClr val="008000"/>
              </a:solidFill>
            </a:rPr>
            <a:t>  </a:t>
          </a:r>
          <a:r>
            <a:rPr lang="en-US" sz="1800" kern="1200" dirty="0" err="1" smtClean="0">
              <a:solidFill>
                <a:srgbClr val="008000"/>
              </a:solidFill>
            </a:rPr>
            <a:t>программиста</a:t>
          </a:r>
          <a:r>
            <a:rPr lang="en-US" sz="1800" kern="1200" dirty="0" smtClean="0"/>
            <a:t>.</a:t>
          </a:r>
          <a:endParaRPr lang="ru-RU" sz="1800" kern="1200" dirty="0"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a:endParaRPr>
        </a:p>
      </dsp:txBody>
      <dsp:txXfrm>
        <a:off x="-212402" y="2835910"/>
        <a:ext cx="3976859" cy="1101090"/>
      </dsp:txXfrm>
    </dsp:sp>
    <dsp:sp modelId="{0DCBB7C3-7041-44F4-8F9F-F8103D1CD408}">
      <dsp:nvSpPr>
        <dsp:cNvPr id="0" name=""/>
        <dsp:cNvSpPr/>
      </dsp:nvSpPr>
      <dsp:spPr>
        <a:xfrm>
          <a:off x="2385626" y="1721103"/>
          <a:ext cx="286512" cy="286512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2819E3-70C0-4A20-9D6D-3A216E0F82EE}">
      <dsp:nvSpPr>
        <dsp:cNvPr id="0" name=""/>
        <dsp:cNvSpPr/>
      </dsp:nvSpPr>
      <dsp:spPr>
        <a:xfrm>
          <a:off x="2528882" y="1864359"/>
          <a:ext cx="1463040" cy="207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1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rPr>
            <a:t>Получить права на вождение машины</a:t>
          </a:r>
          <a:endParaRPr lang="ru-RU" sz="1800" kern="1200" dirty="0"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a:endParaRPr>
        </a:p>
      </dsp:txBody>
      <dsp:txXfrm>
        <a:off x="2528882" y="1864359"/>
        <a:ext cx="1463040" cy="2072640"/>
      </dsp:txXfrm>
    </dsp:sp>
    <dsp:sp modelId="{E39D5F7F-CD23-4EE3-B10F-938C1EBB430C}">
      <dsp:nvSpPr>
        <dsp:cNvPr id="0" name=""/>
        <dsp:cNvSpPr/>
      </dsp:nvSpPr>
      <dsp:spPr>
        <a:xfrm>
          <a:off x="4068122" y="1090929"/>
          <a:ext cx="396240" cy="396240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F80421-A93E-4028-A987-2D969F1E7C8F}">
      <dsp:nvSpPr>
        <dsp:cNvPr id="0" name=""/>
        <dsp:cNvSpPr/>
      </dsp:nvSpPr>
      <dsp:spPr>
        <a:xfrm>
          <a:off x="4091914" y="1289049"/>
          <a:ext cx="1811697" cy="2647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95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rgbClr val="008000"/>
              </a:solidFill>
            </a:rPr>
            <a:t>После</a:t>
          </a:r>
          <a:r>
            <a:rPr lang="en-US" sz="1800" kern="1200" dirty="0" smtClean="0">
              <a:solidFill>
                <a:srgbClr val="008000"/>
              </a:solidFill>
            </a:rPr>
            <a:t> </a:t>
          </a:r>
          <a:r>
            <a:rPr lang="en-US" sz="1800" kern="1200" dirty="0" err="1" smtClean="0">
              <a:solidFill>
                <a:srgbClr val="008000"/>
              </a:solidFill>
            </a:rPr>
            <a:t>обучения</a:t>
          </a:r>
          <a:r>
            <a:rPr lang="en-US" sz="1800" kern="1200" dirty="0" smtClean="0">
              <a:solidFill>
                <a:srgbClr val="008000"/>
              </a:solidFill>
            </a:rPr>
            <a:t> я </a:t>
          </a:r>
          <a:r>
            <a:rPr lang="en-US" sz="1800" kern="1200" dirty="0" err="1" smtClean="0">
              <a:solidFill>
                <a:srgbClr val="008000"/>
              </a:solidFill>
            </a:rPr>
            <a:t>бы</a:t>
          </a:r>
          <a:r>
            <a:rPr lang="en-US" sz="1800" kern="1200" dirty="0" smtClean="0">
              <a:solidFill>
                <a:srgbClr val="008000"/>
              </a:solidFill>
            </a:rPr>
            <a:t> </a:t>
          </a:r>
          <a:r>
            <a:rPr lang="en-US" sz="1800" kern="1200" dirty="0" err="1" smtClean="0">
              <a:solidFill>
                <a:srgbClr val="008000"/>
              </a:solidFill>
            </a:rPr>
            <a:t>хотел</a:t>
          </a:r>
          <a:r>
            <a:rPr lang="en-US" sz="1800" kern="1200" dirty="0" smtClean="0">
              <a:solidFill>
                <a:srgbClr val="008000"/>
              </a:solidFill>
            </a:rPr>
            <a:t> </a:t>
          </a:r>
          <a:r>
            <a:rPr lang="en-US" sz="1800" kern="1200" dirty="0" err="1" smtClean="0">
              <a:solidFill>
                <a:srgbClr val="008000"/>
              </a:solidFill>
            </a:rPr>
            <a:t>помочь</a:t>
          </a:r>
          <a:r>
            <a:rPr lang="en-US" sz="1800" kern="1200" dirty="0" smtClean="0">
              <a:solidFill>
                <a:srgbClr val="008000"/>
              </a:solidFill>
            </a:rPr>
            <a:t> </a:t>
          </a:r>
          <a:r>
            <a:rPr lang="en-US" sz="1800" kern="1200" dirty="0" err="1" smtClean="0">
              <a:solidFill>
                <a:srgbClr val="008000"/>
              </a:solidFill>
            </a:rPr>
            <a:t>своей</a:t>
          </a:r>
          <a:r>
            <a:rPr lang="en-US" sz="1800" kern="1200" dirty="0" smtClean="0">
              <a:solidFill>
                <a:srgbClr val="008000"/>
              </a:solidFill>
            </a:rPr>
            <a:t> </a:t>
          </a:r>
          <a:r>
            <a:rPr lang="en-US" sz="1800" kern="1200" dirty="0" err="1" smtClean="0">
              <a:solidFill>
                <a:srgbClr val="008000"/>
              </a:solidFill>
            </a:rPr>
            <a:t>станице</a:t>
          </a:r>
          <a:r>
            <a:rPr lang="en-US" sz="1800" kern="1200" dirty="0" smtClean="0">
              <a:solidFill>
                <a:srgbClr val="008000"/>
              </a:solidFill>
            </a:rPr>
            <a:t> </a:t>
          </a:r>
          <a:r>
            <a:rPr lang="en-US" sz="1800" kern="1200" dirty="0" err="1" smtClean="0">
              <a:solidFill>
                <a:srgbClr val="008000"/>
              </a:solidFill>
            </a:rPr>
            <a:t>развиться</a:t>
          </a:r>
          <a:r>
            <a:rPr lang="en-US" sz="1800" kern="1200" dirty="0" smtClean="0">
              <a:solidFill>
                <a:srgbClr val="008000"/>
              </a:solidFill>
            </a:rPr>
            <a:t> в </a:t>
          </a:r>
          <a:r>
            <a:rPr lang="en-US" sz="1800" kern="1200" dirty="0" err="1" smtClean="0">
              <a:solidFill>
                <a:srgbClr val="008000"/>
              </a:solidFill>
            </a:rPr>
            <a:t>плане</a:t>
          </a:r>
          <a:r>
            <a:rPr lang="en-US" sz="1800" kern="1200" dirty="0" smtClean="0">
              <a:solidFill>
                <a:srgbClr val="008000"/>
              </a:solidFill>
            </a:rPr>
            <a:t> </a:t>
          </a:r>
          <a:r>
            <a:rPr lang="en-US" sz="1800" kern="1200" dirty="0" err="1" smtClean="0">
              <a:solidFill>
                <a:srgbClr val="008000"/>
              </a:solidFill>
            </a:rPr>
            <a:t>репутации</a:t>
          </a:r>
          <a:r>
            <a:rPr lang="en-US" sz="1800" kern="1200" dirty="0" smtClean="0">
              <a:solidFill>
                <a:srgbClr val="008000"/>
              </a:solidFill>
            </a:rPr>
            <a:t> и </a:t>
          </a:r>
          <a:r>
            <a:rPr lang="en-US" sz="1800" kern="1200" dirty="0" err="1" smtClean="0">
              <a:solidFill>
                <a:srgbClr val="008000"/>
              </a:solidFill>
            </a:rPr>
            <a:t>комфорта</a:t>
          </a:r>
          <a:r>
            <a:rPr lang="en-US" sz="1800" kern="1200" dirty="0" smtClean="0">
              <a:solidFill>
                <a:srgbClr val="008000"/>
              </a:solidFill>
            </a:rPr>
            <a:t> </a:t>
          </a:r>
          <a:r>
            <a:rPr lang="en-US" sz="1800" kern="1200" dirty="0" err="1" smtClean="0">
              <a:solidFill>
                <a:srgbClr val="008000"/>
              </a:solidFill>
            </a:rPr>
            <a:t>всех</a:t>
          </a:r>
          <a:r>
            <a:rPr lang="en-US" sz="1800" kern="1200" dirty="0" smtClean="0">
              <a:solidFill>
                <a:srgbClr val="008000"/>
              </a:solidFill>
            </a:rPr>
            <a:t> </a:t>
          </a:r>
          <a:r>
            <a:rPr lang="en-US" sz="1800" kern="1200" dirty="0" err="1" smtClean="0">
              <a:solidFill>
                <a:srgbClr val="008000"/>
              </a:solidFill>
            </a:rPr>
            <a:t>жителей</a:t>
          </a:r>
          <a:r>
            <a:rPr lang="en-US" sz="1800" kern="1200" dirty="0" smtClean="0">
              <a:solidFill>
                <a:srgbClr val="008000"/>
              </a:solidFill>
            </a:rPr>
            <a:t> </a:t>
          </a:r>
          <a:r>
            <a:rPr lang="en-US" sz="1800" kern="1200" dirty="0" err="1" smtClean="0">
              <a:solidFill>
                <a:srgbClr val="008000"/>
              </a:solidFill>
            </a:rPr>
            <a:t>станицы</a:t>
          </a:r>
          <a:endParaRPr lang="ru-RU" sz="1800" kern="1200" dirty="0">
            <a:solidFill>
              <a:srgbClr val="008000"/>
            </a:solidFill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a:endParaRPr>
        </a:p>
      </dsp:txBody>
      <dsp:txXfrm>
        <a:off x="4091914" y="1289049"/>
        <a:ext cx="1811697" cy="2647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>
                <a:effectLst/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effectLst/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38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8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>
                <a:effectLst/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effectLst/>
                <a:latin typeface="Arial" charset="0"/>
              </a:defRPr>
            </a:lvl1pPr>
          </a:lstStyle>
          <a:p>
            <a:fld id="{40E658D5-8DDD-435D-AF4D-49653D27FD9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6358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076" y="4350404"/>
            <a:ext cx="4741041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658D5-8DDD-435D-AF4D-49653D27FD9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B0E0-BA22-4958-9F89-5F58AFE82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DD3C-4AF0-455F-80C4-B64AB83A1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63263-34E7-4ABA-AC89-38FAD90B6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738A2-52FC-4179-B626-F7EF54433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BDC6-242F-41E3-8C9B-55E55A2D94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064A-DD40-4325-A903-FF52AF379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35D7B-D132-4DA6-A84A-FBA3726DA8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19D41-E614-44AE-BF5B-F5A0B9972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A8EA-8D46-4424-8CD6-F771BF713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D5A9-B801-41B8-9D29-649769ADA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62A6-96E4-49BB-9DDE-251FA4AB0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85165-B350-4AAF-9B02-73E02ACA1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572248"/>
            <a:ext cx="9144000" cy="571504"/>
          </a:xfrm>
          <a:prstGeom prst="rect">
            <a:avLst/>
          </a:prstGeom>
          <a:noFill/>
        </p:spPr>
      </p:pic>
      <p:pic>
        <p:nvPicPr>
          <p:cNvPr id="2064" name="Picture 16" descr="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5522185" y="3264660"/>
            <a:ext cx="7100824" cy="571503"/>
          </a:xfrm>
          <a:prstGeom prst="rect">
            <a:avLst/>
          </a:prstGeom>
          <a:noFill/>
        </p:spPr>
      </p:pic>
      <p:pic>
        <p:nvPicPr>
          <p:cNvPr id="2065" name="Picture 17" descr="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598742"/>
          </a:xfrm>
          <a:prstGeom prst="rect">
            <a:avLst/>
          </a:prstGeom>
          <a:noFill/>
        </p:spPr>
      </p:pic>
      <p:pic>
        <p:nvPicPr>
          <p:cNvPr id="2066" name="Picture 18" descr="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3509818" y="3295471"/>
            <a:ext cx="7103182" cy="51223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38123" y="785794"/>
            <a:ext cx="494718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/>
                <a:solidFill>
                  <a:schemeClr val="accent3"/>
                </a:solidFill>
                <a:effectLst>
                  <a:glow rad="228600">
                    <a:srgbClr val="0066FF"/>
                  </a:glow>
                </a:effectLst>
              </a:rPr>
              <a:t>Толкачев</a:t>
            </a:r>
          </a:p>
          <a:p>
            <a:pPr algn="ctr"/>
            <a:r>
              <a:rPr lang="ru-RU" sz="6000" b="1" cap="none" spc="0" dirty="0" smtClean="0">
                <a:ln/>
                <a:solidFill>
                  <a:schemeClr val="accent3"/>
                </a:solidFill>
                <a:effectLst>
                  <a:glow rad="228600">
                    <a:srgbClr val="0066FF"/>
                  </a:glow>
                </a:effectLst>
              </a:rPr>
              <a:t>Александр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89433" y="4214818"/>
            <a:ext cx="3147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0000FF"/>
                </a:solidFill>
                <a:effectLst>
                  <a:glow rad="228600">
                    <a:srgbClr val="33CC33"/>
                  </a:glow>
                </a:effectLst>
              </a:rPr>
              <a:t>5</a:t>
            </a:r>
            <a:r>
              <a:rPr lang="ru-RU" sz="5400" b="1" cap="none" spc="0" dirty="0" smtClean="0">
                <a:ln/>
                <a:solidFill>
                  <a:srgbClr val="0000FF"/>
                </a:solidFill>
                <a:effectLst>
                  <a:glow rad="228600">
                    <a:srgbClr val="33CC33"/>
                  </a:glow>
                </a:effectLst>
              </a:rPr>
              <a:t> класс</a:t>
            </a:r>
            <a:endParaRPr lang="ru-RU" sz="5400" b="1" cap="none" spc="0" dirty="0">
              <a:ln/>
              <a:solidFill>
                <a:srgbClr val="0000FF"/>
              </a:solidFill>
              <a:effectLst>
                <a:glow rad="228600">
                  <a:srgbClr val="33CC33"/>
                </a:glo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3229639" cy="5518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572248"/>
            <a:ext cx="9144000" cy="571504"/>
          </a:xfrm>
          <a:prstGeom prst="rect">
            <a:avLst/>
          </a:prstGeom>
          <a:noFill/>
        </p:spPr>
      </p:pic>
      <p:pic>
        <p:nvPicPr>
          <p:cNvPr id="2064" name="Picture 16" descr="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5522185" y="3264660"/>
            <a:ext cx="7100824" cy="571503"/>
          </a:xfrm>
          <a:prstGeom prst="rect">
            <a:avLst/>
          </a:prstGeom>
          <a:noFill/>
        </p:spPr>
      </p:pic>
      <p:pic>
        <p:nvPicPr>
          <p:cNvPr id="2065" name="Picture 17" descr="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598742"/>
          </a:xfrm>
          <a:prstGeom prst="rect">
            <a:avLst/>
          </a:prstGeom>
          <a:noFill/>
        </p:spPr>
      </p:pic>
      <p:pic>
        <p:nvPicPr>
          <p:cNvPr id="2066" name="Picture 18" descr="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3509818" y="3295471"/>
            <a:ext cx="7103182" cy="5122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357166"/>
            <a:ext cx="85282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rgbClr val="0000FF"/>
                </a:solidFill>
                <a:effectLst>
                  <a:glow rad="228600">
                    <a:srgbClr val="33CC33"/>
                  </a:glow>
                </a:effectLst>
              </a:rPr>
              <a:t>Мои планы на будущее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572248"/>
            <a:ext cx="9144000" cy="571504"/>
          </a:xfrm>
          <a:prstGeom prst="rect">
            <a:avLst/>
          </a:prstGeom>
          <a:noFill/>
        </p:spPr>
      </p:pic>
      <p:pic>
        <p:nvPicPr>
          <p:cNvPr id="2064" name="Picture 16" descr="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5522185" y="3264660"/>
            <a:ext cx="7100824" cy="571503"/>
          </a:xfrm>
          <a:prstGeom prst="rect">
            <a:avLst/>
          </a:prstGeom>
          <a:noFill/>
        </p:spPr>
      </p:pic>
      <p:pic>
        <p:nvPicPr>
          <p:cNvPr id="2065" name="Picture 17" descr="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4338"/>
            <a:ext cx="9144000" cy="598742"/>
          </a:xfrm>
          <a:prstGeom prst="rect">
            <a:avLst/>
          </a:prstGeom>
          <a:noFill/>
        </p:spPr>
      </p:pic>
      <p:pic>
        <p:nvPicPr>
          <p:cNvPr id="2066" name="Picture 18" descr="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V="1">
            <a:off x="-3509818" y="3295471"/>
            <a:ext cx="7103182" cy="512237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251520" y="1340768"/>
            <a:ext cx="4714908" cy="1571636"/>
          </a:xfrm>
          <a:prstGeom prst="roundRect">
            <a:avLst/>
          </a:prstGeom>
          <a:solidFill>
            <a:schemeClr val="bg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</a:rPr>
              <a:t>Работа над </a:t>
            </a:r>
            <a:r>
              <a:rPr lang="ru-RU" b="1" dirty="0" err="1" smtClean="0">
                <a:solidFill>
                  <a:schemeClr val="tx1"/>
                </a:solidFill>
                <a:effectLst/>
              </a:rPr>
              <a:t>самопрезентацией</a:t>
            </a:r>
            <a:r>
              <a:rPr lang="ru-RU" b="1" dirty="0" smtClean="0">
                <a:solidFill>
                  <a:schemeClr val="tx1"/>
                </a:solidFill>
                <a:effectLst/>
              </a:rPr>
              <a:t> помогла мне проанализировать свои удачи и недостатки. Теперь я буду стремиться к большему! </a:t>
            </a:r>
            <a:endParaRPr lang="ru-RU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5388" y="404664"/>
            <a:ext cx="4098249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D:\Наш класс\23 февраля 1кл\школа 23 февраля 2009г 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196752"/>
            <a:ext cx="2399144" cy="3198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3" name="Picture 15" descr="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572248"/>
            <a:ext cx="9144000" cy="571504"/>
          </a:xfrm>
          <a:prstGeom prst="rect">
            <a:avLst/>
          </a:prstGeom>
          <a:noFill/>
        </p:spPr>
      </p:pic>
      <p:pic>
        <p:nvPicPr>
          <p:cNvPr id="2064" name="Picture 16" descr="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5522185" y="3264660"/>
            <a:ext cx="7100824" cy="571503"/>
          </a:xfrm>
          <a:prstGeom prst="rect">
            <a:avLst/>
          </a:prstGeom>
          <a:noFill/>
        </p:spPr>
      </p:pic>
      <p:pic>
        <p:nvPicPr>
          <p:cNvPr id="2065" name="Picture 17" descr="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4338"/>
            <a:ext cx="9144000" cy="598742"/>
          </a:xfrm>
          <a:prstGeom prst="rect">
            <a:avLst/>
          </a:prstGeom>
          <a:noFill/>
        </p:spPr>
      </p:pic>
      <p:pic>
        <p:nvPicPr>
          <p:cNvPr id="2066" name="Picture 18" descr="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V="1">
            <a:off x="-3509818" y="3295471"/>
            <a:ext cx="7103182" cy="51223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500042"/>
            <a:ext cx="81099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rgbClr val="0000FF"/>
                </a:solidFill>
                <a:effectLst>
                  <a:glow rad="228600">
                    <a:srgbClr val="33CC33"/>
                  </a:glow>
                </a:effectLst>
              </a:rPr>
              <a:t>Моё жизненное кредо</a:t>
            </a:r>
            <a:endParaRPr lang="ru-RU" sz="4800" b="1" cap="none" spc="0" dirty="0">
              <a:ln/>
              <a:solidFill>
                <a:srgbClr val="0000FF"/>
              </a:solidFill>
              <a:effectLst>
                <a:glow rad="228600">
                  <a:srgbClr val="33CC33"/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571876"/>
            <a:ext cx="856516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chemeClr val="accent3"/>
                </a:solidFill>
                <a:effectLst>
                  <a:glow rad="228600">
                    <a:srgbClr val="3366FF"/>
                  </a:glow>
                </a:effectLst>
              </a:rPr>
              <a:t>Всё бывает:</a:t>
            </a:r>
          </a:p>
          <a:p>
            <a:pPr algn="ctr"/>
            <a:r>
              <a:rPr lang="ru-RU" sz="4800" b="1" dirty="0" smtClean="0">
                <a:ln/>
                <a:solidFill>
                  <a:schemeClr val="accent3"/>
                </a:solidFill>
                <a:effectLst>
                  <a:glow rad="228600">
                    <a:srgbClr val="3366FF"/>
                  </a:glow>
                </a:effectLst>
              </a:rPr>
              <a:t>о</a:t>
            </a:r>
            <a:r>
              <a:rPr lang="ru-RU" sz="4800" b="1" cap="none" spc="0" dirty="0" smtClean="0">
                <a:ln/>
                <a:solidFill>
                  <a:schemeClr val="accent3"/>
                </a:solidFill>
                <a:effectLst>
                  <a:glow rad="228600">
                    <a:srgbClr val="3366FF"/>
                  </a:glow>
                </a:effectLst>
              </a:rPr>
              <a:t>бжигаюсь, ошибаюсь,</a:t>
            </a:r>
          </a:p>
          <a:p>
            <a:pPr algn="ctr"/>
            <a:r>
              <a:rPr lang="ru-RU" sz="4800" b="1" dirty="0" smtClean="0">
                <a:ln/>
                <a:solidFill>
                  <a:schemeClr val="accent3"/>
                </a:solidFill>
                <a:effectLst>
                  <a:glow rad="228600">
                    <a:srgbClr val="3366FF"/>
                  </a:glow>
                </a:effectLst>
              </a:rPr>
              <a:t>но  иду по жизни </a:t>
            </a:r>
          </a:p>
          <a:p>
            <a:pPr algn="ctr"/>
            <a:r>
              <a:rPr lang="ru-RU" sz="4800" b="1" dirty="0" smtClean="0">
                <a:ln/>
                <a:solidFill>
                  <a:schemeClr val="accent3"/>
                </a:solidFill>
                <a:effectLst>
                  <a:glow rad="228600">
                    <a:srgbClr val="3366FF"/>
                  </a:glow>
                </a:effectLst>
              </a:rPr>
              <a:t>и у</a:t>
            </a:r>
            <a:r>
              <a:rPr lang="ru-RU" sz="4800" b="1" cap="none" spc="0" dirty="0" smtClean="0">
                <a:ln/>
                <a:solidFill>
                  <a:schemeClr val="accent3"/>
                </a:solidFill>
                <a:effectLst>
                  <a:glow rad="228600">
                    <a:srgbClr val="3366FF"/>
                  </a:glow>
                </a:effectLst>
              </a:rPr>
              <a:t>лыбаюсь!</a:t>
            </a:r>
            <a:endParaRPr lang="ru-RU" sz="4800" b="1" cap="none" spc="0" dirty="0">
              <a:ln/>
              <a:solidFill>
                <a:schemeClr val="accent3"/>
              </a:solidFill>
              <a:effectLst>
                <a:glow rad="228600">
                  <a:srgbClr val="3366FF"/>
                </a:glo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572248"/>
            <a:ext cx="9144000" cy="571504"/>
          </a:xfrm>
          <a:prstGeom prst="rect">
            <a:avLst/>
          </a:prstGeom>
          <a:noFill/>
        </p:spPr>
      </p:pic>
      <p:pic>
        <p:nvPicPr>
          <p:cNvPr id="2064" name="Picture 16" descr="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5522185" y="3264660"/>
            <a:ext cx="7100824" cy="571503"/>
          </a:xfrm>
          <a:prstGeom prst="rect">
            <a:avLst/>
          </a:prstGeom>
          <a:noFill/>
        </p:spPr>
      </p:pic>
      <p:pic>
        <p:nvPicPr>
          <p:cNvPr id="2065" name="Picture 17" descr="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598742"/>
          </a:xfrm>
          <a:prstGeom prst="rect">
            <a:avLst/>
          </a:prstGeom>
          <a:noFill/>
        </p:spPr>
      </p:pic>
      <p:pic>
        <p:nvPicPr>
          <p:cNvPr id="2066" name="Picture 18" descr="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3509818" y="3295471"/>
            <a:ext cx="7103182" cy="51223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00100" y="500042"/>
            <a:ext cx="72234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rgbClr val="0000FF"/>
                </a:solidFill>
                <a:effectLst>
                  <a:glow rad="228600">
                    <a:srgbClr val="33CC33"/>
                  </a:glow>
                </a:effectLst>
              </a:rPr>
              <a:t>Мои успехи в учебе</a:t>
            </a:r>
            <a:endParaRPr lang="ru-RU" sz="4800" b="1" cap="none" spc="0" dirty="0">
              <a:ln/>
              <a:solidFill>
                <a:srgbClr val="0000FF"/>
              </a:solidFill>
              <a:effectLst>
                <a:glow rad="228600">
                  <a:srgbClr val="33CC33"/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6215082"/>
            <a:ext cx="8501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effectLst/>
              </a:rPr>
              <a:t>Итоги успеваемости по данным электронной образовательной системы </a:t>
            </a:r>
            <a:r>
              <a:rPr lang="ru-RU" sz="1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«</a:t>
            </a:r>
            <a:r>
              <a:rPr lang="en-US" sz="1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Dnevnik.ru</a:t>
            </a:r>
            <a:r>
              <a:rPr lang="ru-RU" sz="1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»</a:t>
            </a:r>
            <a:endParaRPr lang="ru-RU" sz="1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940" y="1700808"/>
            <a:ext cx="7751426" cy="4176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572248"/>
            <a:ext cx="9144000" cy="571504"/>
          </a:xfrm>
          <a:prstGeom prst="rect">
            <a:avLst/>
          </a:prstGeom>
          <a:noFill/>
        </p:spPr>
      </p:pic>
      <p:pic>
        <p:nvPicPr>
          <p:cNvPr id="2064" name="Picture 16" descr="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5522185" y="3264660"/>
            <a:ext cx="7100824" cy="571503"/>
          </a:xfrm>
          <a:prstGeom prst="rect">
            <a:avLst/>
          </a:prstGeom>
          <a:noFill/>
        </p:spPr>
      </p:pic>
      <p:pic>
        <p:nvPicPr>
          <p:cNvPr id="2065" name="Picture 17" descr="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598742"/>
          </a:xfrm>
          <a:prstGeom prst="rect">
            <a:avLst/>
          </a:prstGeom>
          <a:noFill/>
        </p:spPr>
      </p:pic>
      <p:pic>
        <p:nvPicPr>
          <p:cNvPr id="2066" name="Picture 18" descr="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3509818" y="3295471"/>
            <a:ext cx="7103182" cy="51223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42976" y="500042"/>
            <a:ext cx="72555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rgbClr val="0000FF"/>
                </a:solidFill>
                <a:effectLst>
                  <a:glow rad="228600">
                    <a:srgbClr val="33CC33"/>
                  </a:glow>
                </a:effectLst>
              </a:rPr>
              <a:t>Что я думаю о моих</a:t>
            </a:r>
          </a:p>
          <a:p>
            <a:pPr algn="ctr"/>
            <a:r>
              <a:rPr lang="ru-RU" sz="4800" b="1" dirty="0" smtClean="0">
                <a:ln/>
                <a:solidFill>
                  <a:srgbClr val="0000FF"/>
                </a:solidFill>
                <a:effectLst>
                  <a:glow rad="228600">
                    <a:srgbClr val="33CC33"/>
                  </a:glow>
                </a:effectLst>
              </a:rPr>
              <a:t>у</a:t>
            </a:r>
            <a:r>
              <a:rPr lang="ru-RU" sz="4800" b="1" cap="none" spc="0" dirty="0" smtClean="0">
                <a:ln/>
                <a:solidFill>
                  <a:srgbClr val="0000FF"/>
                </a:solidFill>
                <a:effectLst>
                  <a:glow rad="228600">
                    <a:srgbClr val="33CC33"/>
                  </a:glow>
                </a:effectLst>
              </a:rPr>
              <a:t>спехах в учебе</a:t>
            </a:r>
            <a:endParaRPr lang="ru-RU" sz="4800" b="1" cap="none" spc="0" dirty="0">
              <a:ln/>
              <a:solidFill>
                <a:srgbClr val="0000FF"/>
              </a:solidFill>
              <a:effectLst>
                <a:glow rad="228600">
                  <a:srgbClr val="33CC33"/>
                </a:glow>
              </a:effectLst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857224" y="2143116"/>
          <a:ext cx="750099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3102" y="816464"/>
            <a:ext cx="7673953" cy="165141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0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algn="l" hangingPunct="0">
              <a:buNone/>
            </a:pPr>
            <a:endParaRPr lang="en-US" sz="2200" i="0" dirty="0">
              <a:solidFill>
                <a:srgbClr val="000000"/>
              </a:solidFill>
              <a:latin typeface="Albany" pitchFamily="34"/>
              <a:ea typeface="HG Mincho Light J" pitchFamily="2"/>
              <a:cs typeface="Arial Unicode MS" pitchFamily="2"/>
            </a:endParaRPr>
          </a:p>
          <a:p>
            <a:pPr algn="l" hangingPunct="0">
              <a:buNone/>
            </a:pPr>
            <a:r>
              <a:rPr lang="en-US" sz="2200" i="0" dirty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Я </a:t>
            </a:r>
            <a:r>
              <a:rPr lang="en-US" sz="2200" i="0" dirty="0" err="1" smtClean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считаю</a:t>
            </a:r>
            <a:r>
              <a:rPr lang="ru-RU" sz="2200" i="0" dirty="0" smtClean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,</a:t>
            </a:r>
            <a:r>
              <a:rPr lang="en-US" sz="2200" i="0" dirty="0" smtClean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 </a:t>
            </a:r>
            <a:r>
              <a:rPr lang="en-US" sz="2200" i="0" dirty="0" err="1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что</a:t>
            </a:r>
            <a:r>
              <a:rPr lang="en-US" sz="2200" i="0" dirty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 </a:t>
            </a:r>
            <a:r>
              <a:rPr lang="en-US" sz="2200" i="0" dirty="0" err="1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мои</a:t>
            </a:r>
            <a:r>
              <a:rPr lang="en-US" sz="2200" i="0" dirty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 </a:t>
            </a:r>
            <a:r>
              <a:rPr lang="en-US" sz="2200" i="0" dirty="0" err="1" smtClean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достижени</a:t>
            </a:r>
            <a:r>
              <a:rPr lang="ru-RU" sz="2200" i="0" dirty="0" smtClean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я в</a:t>
            </a:r>
            <a:r>
              <a:rPr lang="en-US" sz="2200" i="0" dirty="0" smtClean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 </a:t>
            </a:r>
            <a:r>
              <a:rPr lang="en-US" sz="2200" i="0" dirty="0" err="1" smtClean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учебе</a:t>
            </a:r>
            <a:r>
              <a:rPr lang="ru-RU" sz="2200" i="0" dirty="0" smtClean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 -</a:t>
            </a:r>
            <a:r>
              <a:rPr lang="en-US" sz="2200" i="0" dirty="0" smtClean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 </a:t>
            </a:r>
            <a:r>
              <a:rPr lang="en-US" sz="2200" i="0" dirty="0" err="1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это</a:t>
            </a:r>
            <a:r>
              <a:rPr lang="en-US" sz="2200" i="0" dirty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 </a:t>
            </a:r>
            <a:r>
              <a:rPr lang="en-US" sz="2200" i="0" dirty="0" err="1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уже</a:t>
            </a:r>
            <a:r>
              <a:rPr lang="en-US" sz="2200" i="0" dirty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 </a:t>
            </a:r>
            <a:r>
              <a:rPr lang="en-US" sz="2200" i="0" dirty="0" err="1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не</a:t>
            </a:r>
            <a:r>
              <a:rPr lang="en-US" sz="2200" i="0" dirty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 </a:t>
            </a:r>
            <a:r>
              <a:rPr lang="en-US" sz="2200" i="0" dirty="0" err="1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малый</a:t>
            </a:r>
            <a:r>
              <a:rPr lang="en-US" sz="2200" i="0" dirty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 </a:t>
            </a:r>
            <a:r>
              <a:rPr lang="en-US" sz="2200" i="0" dirty="0" err="1" smtClean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успех</a:t>
            </a:r>
            <a:r>
              <a:rPr lang="ru-RU" sz="2200" i="0" dirty="0" smtClean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,</a:t>
            </a:r>
            <a:r>
              <a:rPr lang="en-US" sz="2200" i="0" dirty="0" smtClean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 </a:t>
            </a:r>
            <a:r>
              <a:rPr lang="en-US" sz="2200" i="0" dirty="0" err="1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который</a:t>
            </a:r>
            <a:r>
              <a:rPr lang="en-US" sz="2200" i="0" dirty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 </a:t>
            </a:r>
            <a:r>
              <a:rPr lang="en-US" sz="2200" i="0" dirty="0" err="1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на</a:t>
            </a:r>
            <a:r>
              <a:rPr lang="en-US" sz="2200" i="0" dirty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 </a:t>
            </a:r>
            <a:r>
              <a:rPr lang="en-US" sz="2200" i="0" dirty="0" err="1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жизненном</a:t>
            </a:r>
            <a:r>
              <a:rPr lang="en-US" sz="2200" i="0" dirty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 </a:t>
            </a:r>
            <a:r>
              <a:rPr lang="en-US" sz="2200" i="0" dirty="0" err="1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опыте</a:t>
            </a:r>
            <a:r>
              <a:rPr lang="en-US" sz="2200" i="0" dirty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 </a:t>
            </a:r>
            <a:r>
              <a:rPr lang="en-US" sz="2200" i="0" dirty="0" err="1" smtClean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покажет,что</a:t>
            </a:r>
            <a:r>
              <a:rPr lang="en-US" sz="2200" i="0" dirty="0" smtClean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я </a:t>
            </a:r>
            <a:r>
              <a:rPr lang="en-US" sz="2200" i="0" dirty="0" err="1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за</a:t>
            </a:r>
            <a:r>
              <a:rPr lang="en-US" sz="2200" i="0" dirty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 </a:t>
            </a:r>
            <a:r>
              <a:rPr lang="en-US" sz="2200" i="0" dirty="0" err="1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человек</a:t>
            </a:r>
            <a:r>
              <a:rPr lang="en-US" sz="2200" i="0" dirty="0" smtClean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,</a:t>
            </a:r>
            <a:r>
              <a:rPr lang="ru-RU" sz="2200" i="0" dirty="0" smtClean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 </a:t>
            </a:r>
            <a:r>
              <a:rPr lang="en-US" sz="2200" i="0" dirty="0" err="1" smtClean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мой</a:t>
            </a:r>
            <a:r>
              <a:rPr lang="en-US" sz="2200" i="0" dirty="0" smtClean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 </a:t>
            </a:r>
            <a:r>
              <a:rPr lang="en-US" sz="2200" i="0" dirty="0" err="1" smtClean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характер</a:t>
            </a:r>
            <a:r>
              <a:rPr lang="ru-RU" sz="2200" i="0" dirty="0" smtClean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,</a:t>
            </a:r>
            <a:r>
              <a:rPr lang="en-US" sz="2200" i="0" dirty="0" smtClean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 </a:t>
            </a:r>
            <a:r>
              <a:rPr lang="en-US" sz="2200" i="0" dirty="0" err="1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да</a:t>
            </a:r>
            <a:r>
              <a:rPr lang="en-US" sz="2200" i="0" dirty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 и </a:t>
            </a:r>
            <a:r>
              <a:rPr lang="en-US" sz="2200" i="0" dirty="0" err="1" smtClean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вообще</a:t>
            </a:r>
            <a:r>
              <a:rPr lang="ru-RU" sz="2200" i="0" dirty="0" smtClean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,</a:t>
            </a:r>
            <a:r>
              <a:rPr lang="en-US" sz="2200" i="0" dirty="0" smtClean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 </a:t>
            </a:r>
            <a:r>
              <a:rPr lang="en-US" sz="2200" i="0" dirty="0" err="1" smtClean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все</a:t>
            </a:r>
            <a:r>
              <a:rPr lang="ru-RU" sz="2200" i="0" dirty="0" smtClean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,</a:t>
            </a:r>
            <a:r>
              <a:rPr lang="en-US" sz="2200" i="0" dirty="0" smtClean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 </a:t>
            </a:r>
            <a:r>
              <a:rPr lang="en-US" sz="2200" i="0" dirty="0" err="1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что</a:t>
            </a:r>
            <a:r>
              <a:rPr lang="en-US" sz="2200" i="0" dirty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 </a:t>
            </a:r>
            <a:r>
              <a:rPr lang="en-US" sz="2200" i="0" dirty="0" err="1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находится</a:t>
            </a:r>
            <a:r>
              <a:rPr lang="en-US" sz="2200" i="0" dirty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 у </a:t>
            </a:r>
            <a:r>
              <a:rPr lang="en-US" sz="2200" i="0" dirty="0" err="1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меня</a:t>
            </a:r>
            <a:r>
              <a:rPr lang="en-US" sz="2200" i="0" dirty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 в </a:t>
            </a:r>
            <a:r>
              <a:rPr lang="en-US" sz="2200" i="0" dirty="0" err="1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душе</a:t>
            </a:r>
            <a:r>
              <a:rPr lang="en-US" sz="2200" i="0" dirty="0"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89827" y="775313"/>
            <a:ext cx="8000504" cy="103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89827" y="6206757"/>
            <a:ext cx="8000504" cy="161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08920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492896"/>
            <a:ext cx="4392488" cy="329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572248"/>
            <a:ext cx="9144000" cy="571504"/>
          </a:xfrm>
          <a:prstGeom prst="rect">
            <a:avLst/>
          </a:prstGeom>
          <a:noFill/>
        </p:spPr>
      </p:pic>
      <p:pic>
        <p:nvPicPr>
          <p:cNvPr id="2064" name="Picture 16" descr="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5522185" y="3264660"/>
            <a:ext cx="7100824" cy="571503"/>
          </a:xfrm>
          <a:prstGeom prst="rect">
            <a:avLst/>
          </a:prstGeom>
          <a:noFill/>
        </p:spPr>
      </p:pic>
      <p:pic>
        <p:nvPicPr>
          <p:cNvPr id="2065" name="Picture 17" descr="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598742"/>
          </a:xfrm>
          <a:prstGeom prst="rect">
            <a:avLst/>
          </a:prstGeom>
          <a:noFill/>
        </p:spPr>
      </p:pic>
      <p:pic>
        <p:nvPicPr>
          <p:cNvPr id="2066" name="Picture 18" descr="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3509818" y="3295471"/>
            <a:ext cx="7103182" cy="51223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500042"/>
            <a:ext cx="23807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/>
                <a:solidFill>
                  <a:srgbClr val="0000FF"/>
                </a:solidFill>
                <a:effectLst>
                  <a:glow rad="228600">
                    <a:srgbClr val="33CC33"/>
                  </a:glow>
                </a:effectLst>
              </a:rPr>
              <a:t>Хобби</a:t>
            </a:r>
            <a:endParaRPr lang="ru-RU" sz="4800" b="1" cap="none" spc="0" dirty="0">
              <a:ln/>
              <a:solidFill>
                <a:srgbClr val="0000FF"/>
              </a:solidFill>
              <a:effectLst>
                <a:glow rad="228600">
                  <a:srgbClr val="33CC33"/>
                </a:glo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000232" y="1357298"/>
            <a:ext cx="3286148" cy="714380"/>
          </a:xfrm>
          <a:prstGeom prst="straightConnector1">
            <a:avLst/>
          </a:prstGeom>
          <a:ln w="57150">
            <a:solidFill>
              <a:srgbClr val="008000"/>
            </a:solidFill>
            <a:prstDash val="sysDot"/>
            <a:tailEnd type="arrow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1607323" y="1464455"/>
            <a:ext cx="2357454" cy="2000264"/>
          </a:xfrm>
          <a:prstGeom prst="straightConnector1">
            <a:avLst/>
          </a:prstGeom>
          <a:ln w="57150">
            <a:solidFill>
              <a:srgbClr val="008000"/>
            </a:solidFill>
            <a:prstDash val="sysDot"/>
            <a:tailEnd type="arrow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9" idx="2"/>
          </p:cNvCxnSpPr>
          <p:nvPr/>
        </p:nvCxnSpPr>
        <p:spPr>
          <a:xfrm rot="16200000" flipH="1">
            <a:off x="10530" y="2868057"/>
            <a:ext cx="3455283" cy="381245"/>
          </a:xfrm>
          <a:prstGeom prst="straightConnector1">
            <a:avLst/>
          </a:prstGeom>
          <a:ln w="57150">
            <a:solidFill>
              <a:srgbClr val="008000"/>
            </a:solidFill>
            <a:prstDash val="sysDot"/>
            <a:tailEnd type="arrow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Блок-схема: перфолента 15"/>
          <p:cNvSpPr/>
          <p:nvPr/>
        </p:nvSpPr>
        <p:spPr>
          <a:xfrm>
            <a:off x="5500694" y="1643050"/>
            <a:ext cx="3000396" cy="1071570"/>
          </a:xfrm>
          <a:prstGeom prst="flowChartPunchedTap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effectLst>
                <a:glow rad="228600">
                  <a:srgbClr val="FFFF00"/>
                </a:glow>
              </a:effectLst>
            </a:endParaRPr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4071934" y="3500438"/>
            <a:ext cx="3000396" cy="1071570"/>
          </a:xfrm>
          <a:prstGeom prst="flowChartPunchedTap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glow rad="228600">
                    <a:srgbClr val="FFFF00"/>
                  </a:glow>
                </a:effectLst>
              </a:rPr>
              <a:t>Занятие спортом</a:t>
            </a:r>
            <a:endParaRPr lang="ru-RU" b="1" dirty="0">
              <a:solidFill>
                <a:schemeClr val="tx1"/>
              </a:solidFill>
              <a:effectLst>
                <a:glow rad="228600">
                  <a:srgbClr val="FFFF00"/>
                </a:glow>
              </a:effectLst>
            </a:endParaRPr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642910" y="4786322"/>
            <a:ext cx="3000396" cy="1071570"/>
          </a:xfrm>
          <a:prstGeom prst="flowChartPunchedTap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effectLst>
                <a:glow rad="228600">
                  <a:srgbClr val="FFFF00"/>
                </a:glo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аш класс\На страусинном подворье\DSCN0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536504" cy="3402378"/>
          </a:xfrm>
          <a:prstGeom prst="rect">
            <a:avLst/>
          </a:prstGeom>
          <a:noFill/>
        </p:spPr>
      </p:pic>
      <p:pic>
        <p:nvPicPr>
          <p:cNvPr id="2063" name="Picture 15" descr="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572248"/>
            <a:ext cx="9144000" cy="571504"/>
          </a:xfrm>
          <a:prstGeom prst="rect">
            <a:avLst/>
          </a:prstGeom>
          <a:noFill/>
        </p:spPr>
      </p:pic>
      <p:pic>
        <p:nvPicPr>
          <p:cNvPr id="2064" name="Picture 16" descr="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5522185" y="3264660"/>
            <a:ext cx="7100824" cy="571503"/>
          </a:xfrm>
          <a:prstGeom prst="rect">
            <a:avLst/>
          </a:prstGeom>
          <a:noFill/>
        </p:spPr>
      </p:pic>
      <p:pic>
        <p:nvPicPr>
          <p:cNvPr id="2065" name="Picture 17" descr="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14338"/>
            <a:ext cx="9144000" cy="598742"/>
          </a:xfrm>
          <a:prstGeom prst="rect">
            <a:avLst/>
          </a:prstGeom>
          <a:noFill/>
        </p:spPr>
      </p:pic>
      <p:pic>
        <p:nvPicPr>
          <p:cNvPr id="2066" name="Picture 18" descr="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V="1">
            <a:off x="-3509818" y="3295471"/>
            <a:ext cx="7103182" cy="5122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19180205">
            <a:off x="-322337" y="3151113"/>
            <a:ext cx="9684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rgbClr val="0000FF"/>
                </a:solidFill>
                <a:effectLst>
                  <a:glow rad="228600">
                    <a:srgbClr val="33CC33"/>
                  </a:glow>
                </a:effectLst>
              </a:rPr>
              <a:t>А еще я люблю путешествовать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828" y="2060848"/>
            <a:ext cx="208249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572248"/>
            <a:ext cx="9144000" cy="571504"/>
          </a:xfrm>
          <a:prstGeom prst="rect">
            <a:avLst/>
          </a:prstGeom>
          <a:noFill/>
        </p:spPr>
      </p:pic>
      <p:pic>
        <p:nvPicPr>
          <p:cNvPr id="2064" name="Picture 16" descr="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5522185" y="3264660"/>
            <a:ext cx="7100824" cy="571503"/>
          </a:xfrm>
          <a:prstGeom prst="rect">
            <a:avLst/>
          </a:prstGeom>
          <a:noFill/>
        </p:spPr>
      </p:pic>
      <p:pic>
        <p:nvPicPr>
          <p:cNvPr id="2065" name="Picture 17" descr="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598742"/>
          </a:xfrm>
          <a:prstGeom prst="rect">
            <a:avLst/>
          </a:prstGeom>
          <a:noFill/>
        </p:spPr>
      </p:pic>
      <p:pic>
        <p:nvPicPr>
          <p:cNvPr id="2066" name="Picture 18" descr="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3509818" y="3295471"/>
            <a:ext cx="7103182" cy="512237"/>
          </a:xfrm>
          <a:prstGeom prst="rect">
            <a:avLst/>
          </a:prstGeom>
          <a:noFill/>
        </p:spPr>
      </p:pic>
      <p:pic>
        <p:nvPicPr>
          <p:cNvPr id="4098" name="Picture 2" descr="C:\Users\Грушевская ООШ\Desktop\Киреева Т.А\5 класс фото 2012-2013\DSCN17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24744"/>
            <a:ext cx="6516216" cy="488716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572248"/>
            <a:ext cx="9144000" cy="571504"/>
          </a:xfrm>
          <a:prstGeom prst="rect">
            <a:avLst/>
          </a:prstGeom>
          <a:noFill/>
        </p:spPr>
      </p:pic>
      <p:pic>
        <p:nvPicPr>
          <p:cNvPr id="2064" name="Picture 16" descr="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5522185" y="3264660"/>
            <a:ext cx="7100824" cy="571503"/>
          </a:xfrm>
          <a:prstGeom prst="rect">
            <a:avLst/>
          </a:prstGeom>
          <a:noFill/>
        </p:spPr>
      </p:pic>
      <p:pic>
        <p:nvPicPr>
          <p:cNvPr id="2065" name="Picture 17" descr="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598742"/>
          </a:xfrm>
          <a:prstGeom prst="rect">
            <a:avLst/>
          </a:prstGeom>
          <a:noFill/>
        </p:spPr>
      </p:pic>
      <p:pic>
        <p:nvPicPr>
          <p:cNvPr id="2066" name="Picture 18" descr="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-3509818" y="3295471"/>
            <a:ext cx="7103182" cy="512237"/>
          </a:xfrm>
          <a:prstGeom prst="rect">
            <a:avLst/>
          </a:prstGeom>
          <a:noFill/>
        </p:spPr>
      </p:pic>
      <p:pic>
        <p:nvPicPr>
          <p:cNvPr id="5122" name="Picture 2" descr="C:\Users\Грушевская ООШ\Desktop\Киреева Т.А\5 класс фото 2012-2013\DSCN17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24744"/>
            <a:ext cx="6192688" cy="464451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1935</TotalTime>
  <Words>200</Words>
  <Application>Microsoft Office PowerPoint</Application>
  <PresentationFormat>Экран (4:3)</PresentationFormat>
  <Paragraphs>29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IHOUSE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Занимательная математика</dc:title>
  <dc:creator>student104</dc:creator>
  <cp:lastModifiedBy>Грушевская ООШ</cp:lastModifiedBy>
  <cp:revision>48</cp:revision>
  <dcterms:created xsi:type="dcterms:W3CDTF">2002-07-15T11:12:56Z</dcterms:created>
  <dcterms:modified xsi:type="dcterms:W3CDTF">2013-05-07T08:49:07Z</dcterms:modified>
</cp:coreProperties>
</file>