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64" r:id="rId2"/>
    <p:sldMasterId id="2147483900" r:id="rId3"/>
  </p:sldMasterIdLst>
  <p:sldIdLst>
    <p:sldId id="256" r:id="rId4"/>
    <p:sldId id="257" r:id="rId5"/>
    <p:sldId id="258" r:id="rId6"/>
    <p:sldId id="266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2414-4A6B-453C-9444-FF2EF2A72E9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9283-A666-482C-A5DE-7C5E67988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2414-4A6B-453C-9444-FF2EF2A72E9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9283-A666-482C-A5DE-7C5E67988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2414-4A6B-453C-9444-FF2EF2A72E9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9283-A666-482C-A5DE-7C5E67988A7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2414-4A6B-453C-9444-FF2EF2A72E9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9283-A666-482C-A5DE-7C5E67988A7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2414-4A6B-453C-9444-FF2EF2A72E9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9283-A666-482C-A5DE-7C5E67988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2414-4A6B-453C-9444-FF2EF2A72E9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9283-A666-482C-A5DE-7C5E67988A7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2414-4A6B-453C-9444-FF2EF2A72E9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9283-A666-482C-A5DE-7C5E67988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2414-4A6B-453C-9444-FF2EF2A72E9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9283-A666-482C-A5DE-7C5E67988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2414-4A6B-453C-9444-FF2EF2A72E9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9283-A666-482C-A5DE-7C5E67988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2414-4A6B-453C-9444-FF2EF2A72E9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9283-A666-482C-A5DE-7C5E67988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2414-4A6B-453C-9444-FF2EF2A72E9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9283-A666-482C-A5DE-7C5E67988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2414-4A6B-453C-9444-FF2EF2A72E9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9283-A666-482C-A5DE-7C5E67988A7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2414-4A6B-453C-9444-FF2EF2A72E9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069283-A666-482C-A5DE-7C5E67988A7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2414-4A6B-453C-9444-FF2EF2A72E9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9283-A666-482C-A5DE-7C5E67988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2414-4A6B-453C-9444-FF2EF2A72E9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9283-A666-482C-A5DE-7C5E67988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2414-4A6B-453C-9444-FF2EF2A72E9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9283-A666-482C-A5DE-7C5E67988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2414-4A6B-453C-9444-FF2EF2A72E9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9283-A666-482C-A5DE-7C5E67988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2414-4A6B-453C-9444-FF2EF2A72E9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9283-A666-482C-A5DE-7C5E67988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2414-4A6B-453C-9444-FF2EF2A72E9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9283-A666-482C-A5DE-7C5E67988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2414-4A6B-453C-9444-FF2EF2A72E9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9283-A666-482C-A5DE-7C5E67988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2414-4A6B-453C-9444-FF2EF2A72E9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9283-A666-482C-A5DE-7C5E67988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2414-4A6B-453C-9444-FF2EF2A72E9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9283-A666-482C-A5DE-7C5E67988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2414-4A6B-453C-9444-FF2EF2A72E9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9283-A666-482C-A5DE-7C5E67988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2414-4A6B-453C-9444-FF2EF2A72E9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9283-A666-482C-A5DE-7C5E67988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2414-4A6B-453C-9444-FF2EF2A72E9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069283-A666-482C-A5DE-7C5E67988A7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2414-4A6B-453C-9444-FF2EF2A72E9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9283-A666-482C-A5DE-7C5E67988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2414-4A6B-453C-9444-FF2EF2A72E9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9283-A666-482C-A5DE-7C5E67988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2414-4A6B-453C-9444-FF2EF2A72E9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9283-A666-482C-A5DE-7C5E67988A7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2414-4A6B-453C-9444-FF2EF2A72E9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9283-A666-482C-A5DE-7C5E67988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2414-4A6B-453C-9444-FF2EF2A72E9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9283-A666-482C-A5DE-7C5E67988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2414-4A6B-453C-9444-FF2EF2A72E9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9283-A666-482C-A5DE-7C5E67988A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2414-4A6B-453C-9444-FF2EF2A72E9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9283-A666-482C-A5DE-7C5E67988A7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2414-4A6B-453C-9444-FF2EF2A72E9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9283-A666-482C-A5DE-7C5E67988A7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CAB2414-4A6B-453C-9444-FF2EF2A72E9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3069283-A666-482C-A5DE-7C5E67988A7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AB2414-4A6B-453C-9444-FF2EF2A72E9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069283-A666-482C-A5DE-7C5E67988A7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AB2414-4A6B-453C-9444-FF2EF2A72E9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069283-A666-482C-A5DE-7C5E67988A7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latin typeface="Georgia" pitchFamily="18" charset="0"/>
              </a:rPr>
              <a:t>Красная Книга Архангельской области</a:t>
            </a:r>
            <a:endParaRPr lang="ru-RU" sz="6000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6000" b="1" i="1" dirty="0" smtClean="0">
                <a:solidFill>
                  <a:srgbClr val="7030A0"/>
                </a:solidFill>
                <a:latin typeface="Georgia" pitchFamily="18" charset="0"/>
              </a:rPr>
              <a:t>Птицы</a:t>
            </a:r>
            <a:endParaRPr lang="ru-RU" sz="60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2808">
            <a:off x="218494" y="3929306"/>
            <a:ext cx="4139952" cy="218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22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04088"/>
            <a:ext cx="7571184" cy="5646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Georgia" pitchFamily="18" charset="0"/>
              </a:rPr>
              <a:t>Краснозобая</a:t>
            </a:r>
            <a:r>
              <a:rPr lang="ru-RU" sz="4000" b="1" dirty="0" smtClean="0">
                <a:solidFill>
                  <a:schemeClr val="bg1"/>
                </a:solidFill>
                <a:latin typeface="Georgia" pitchFamily="18" charset="0"/>
              </a:rPr>
              <a:t> гагара</a:t>
            </a:r>
            <a:endParaRPr lang="ru-RU" sz="4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389686" cy="5055840"/>
          </a:xfrm>
        </p:spPr>
      </p:pic>
    </p:spTree>
    <p:extLst>
      <p:ext uri="{BB962C8B-B14F-4D97-AF65-F5344CB8AC3E}">
        <p14:creationId xmlns:p14="http://schemas.microsoft.com/office/powerpoint/2010/main" val="137103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04088"/>
            <a:ext cx="7715200" cy="6366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Georgia" pitchFamily="18" charset="0"/>
              </a:rPr>
              <a:t>Гагарка</a:t>
            </a:r>
            <a:endParaRPr lang="ru-RU" sz="4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28050"/>
            <a:ext cx="2888246" cy="244056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268966"/>
            <a:ext cx="2785492" cy="20891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50" y="3358085"/>
            <a:ext cx="4824537" cy="324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04088"/>
            <a:ext cx="7427168" cy="7806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Georgia" pitchFamily="18" charset="0"/>
              </a:rPr>
              <a:t>«Четвертый лишний»</a:t>
            </a:r>
            <a:endParaRPr lang="ru-RU" sz="4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14901"/>
            <a:ext cx="3456384" cy="22621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72816"/>
            <a:ext cx="3413338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08975"/>
            <a:ext cx="3456384" cy="2292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34708"/>
            <a:ext cx="3413338" cy="218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32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04088"/>
            <a:ext cx="7499176" cy="5646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Georgia" pitchFamily="18" charset="0"/>
              </a:rPr>
              <a:t>Орлан - белохвост</a:t>
            </a:r>
            <a:endParaRPr lang="ru-RU" sz="4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3644106"/>
            <a:ext cx="1333500" cy="97155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771" y="1988840"/>
            <a:ext cx="6588733" cy="43924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519">
            <a:off x="579130" y="1129664"/>
            <a:ext cx="2704325" cy="25333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596" y="1048820"/>
            <a:ext cx="13335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787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04088"/>
            <a:ext cx="7355160" cy="4926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Georgia" pitchFamily="18" charset="0"/>
              </a:rPr>
              <a:t>Скопа</a:t>
            </a:r>
            <a:endParaRPr lang="ru-RU" sz="4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6696745" cy="446449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7723">
            <a:off x="5787577" y="849710"/>
            <a:ext cx="2902358" cy="26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0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873" y="692696"/>
            <a:ext cx="7427168" cy="4926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Georgia" pitchFamily="18" charset="0"/>
              </a:rPr>
              <a:t>Осоед</a:t>
            </a:r>
            <a:endParaRPr lang="ru-RU" sz="4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61" y="1323606"/>
            <a:ext cx="7398075" cy="493012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1590675" cy="1295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0" y="845096"/>
            <a:ext cx="1590675" cy="1295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635" y="3140968"/>
            <a:ext cx="1590675" cy="1295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690" flipH="1">
            <a:off x="7163473" y="3447298"/>
            <a:ext cx="1590675" cy="1295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0275">
            <a:off x="395536" y="5157192"/>
            <a:ext cx="1590675" cy="1295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3036">
            <a:off x="3776662" y="4509492"/>
            <a:ext cx="1590675" cy="1295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985" flipH="1">
            <a:off x="7364168" y="197835"/>
            <a:ext cx="15906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6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04088"/>
            <a:ext cx="7571184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Georgia" pitchFamily="18" charset="0"/>
              </a:rPr>
              <a:t>Филин</a:t>
            </a:r>
            <a:endParaRPr lang="ru-RU" sz="4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78904"/>
            <a:ext cx="6696744" cy="4843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695325" cy="11715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08720"/>
            <a:ext cx="2528118" cy="27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35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04088"/>
            <a:ext cx="7571184" cy="4926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Georgia" pitchFamily="18" charset="0"/>
              </a:rPr>
              <a:t>Сыч воробьиный</a:t>
            </a:r>
            <a:endParaRPr lang="ru-RU" sz="4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094" y="1340768"/>
            <a:ext cx="2880320" cy="288032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539" y="3019635"/>
            <a:ext cx="4680520" cy="35103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2808312" cy="187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5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04088"/>
            <a:ext cx="7427168" cy="4926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Georgia" pitchFamily="18" charset="0"/>
              </a:rPr>
              <a:t>Сапсан</a:t>
            </a:r>
            <a:endParaRPr lang="ru-RU" sz="4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6548659" cy="4911495"/>
          </a:xfrm>
        </p:spPr>
      </p:pic>
    </p:spTree>
    <p:extLst>
      <p:ext uri="{BB962C8B-B14F-4D97-AF65-F5344CB8AC3E}">
        <p14:creationId xmlns:p14="http://schemas.microsoft.com/office/powerpoint/2010/main" val="302137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04088"/>
            <a:ext cx="7643192" cy="5646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Georgia" pitchFamily="18" charset="0"/>
              </a:rPr>
              <a:t>Тупик</a:t>
            </a:r>
            <a:endParaRPr lang="ru-RU" sz="4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7" y="1556792"/>
            <a:ext cx="6670215" cy="47525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40768"/>
            <a:ext cx="3115320" cy="207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0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04088"/>
            <a:ext cx="7715200" cy="5646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Georgia" pitchFamily="18" charset="0"/>
              </a:rPr>
              <a:t>Чернозобая гагара</a:t>
            </a:r>
            <a:endParaRPr lang="ru-RU" sz="4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7397324" cy="4911824"/>
          </a:xfrm>
        </p:spPr>
      </p:pic>
    </p:spTree>
    <p:extLst>
      <p:ext uri="{BB962C8B-B14F-4D97-AF65-F5344CB8AC3E}">
        <p14:creationId xmlns:p14="http://schemas.microsoft.com/office/powerpoint/2010/main" val="184342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олна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219</TotalTime>
  <Words>24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Волна</vt:lpstr>
      <vt:lpstr>Поток</vt:lpstr>
      <vt:lpstr>1_Поток</vt:lpstr>
      <vt:lpstr>Красная Книга Архангельской области</vt:lpstr>
      <vt:lpstr>Орлан - белохвост</vt:lpstr>
      <vt:lpstr>Скопа</vt:lpstr>
      <vt:lpstr>Осоед</vt:lpstr>
      <vt:lpstr>Филин</vt:lpstr>
      <vt:lpstr>Сыч воробьиный</vt:lpstr>
      <vt:lpstr>Сапсан</vt:lpstr>
      <vt:lpstr>Тупик</vt:lpstr>
      <vt:lpstr>Чернозобая гагара</vt:lpstr>
      <vt:lpstr>Краснозобая гагара</vt:lpstr>
      <vt:lpstr>Гагарка</vt:lpstr>
      <vt:lpstr>«Четвертый лишний»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 Архангельской области</dc:title>
  <dc:creator>User</dc:creator>
  <cp:lastModifiedBy>User</cp:lastModifiedBy>
  <cp:revision>26</cp:revision>
  <dcterms:created xsi:type="dcterms:W3CDTF">2017-04-24T20:17:56Z</dcterms:created>
  <dcterms:modified xsi:type="dcterms:W3CDTF">2017-04-26T14:08:19Z</dcterms:modified>
</cp:coreProperties>
</file>