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87" r:id="rId4"/>
    <p:sldId id="257" r:id="rId5"/>
    <p:sldId id="304" r:id="rId6"/>
    <p:sldId id="305" r:id="rId7"/>
    <p:sldId id="280" r:id="rId8"/>
    <p:sldId id="285" r:id="rId9"/>
    <p:sldId id="259" r:id="rId10"/>
    <p:sldId id="263" r:id="rId11"/>
    <p:sldId id="281" r:id="rId12"/>
    <p:sldId id="282" r:id="rId13"/>
    <p:sldId id="283" r:id="rId14"/>
    <p:sldId id="286" r:id="rId15"/>
    <p:sldId id="260" r:id="rId16"/>
    <p:sldId id="279" r:id="rId17"/>
    <p:sldId id="265" r:id="rId18"/>
    <p:sldId id="306" r:id="rId19"/>
    <p:sldId id="307" r:id="rId20"/>
    <p:sldId id="262" r:id="rId21"/>
    <p:sldId id="264" r:id="rId22"/>
    <p:sldId id="296" r:id="rId23"/>
    <p:sldId id="290" r:id="rId24"/>
    <p:sldId id="268" r:id="rId25"/>
    <p:sldId id="261" r:id="rId26"/>
    <p:sldId id="269" r:id="rId27"/>
    <p:sldId id="270" r:id="rId28"/>
    <p:sldId id="299" r:id="rId29"/>
    <p:sldId id="319" r:id="rId30"/>
    <p:sldId id="273" r:id="rId31"/>
    <p:sldId id="274" r:id="rId32"/>
    <p:sldId id="288" r:id="rId33"/>
    <p:sldId id="289" r:id="rId34"/>
    <p:sldId id="295" r:id="rId35"/>
    <p:sldId id="308" r:id="rId36"/>
    <p:sldId id="292" r:id="rId37"/>
    <p:sldId id="310" r:id="rId38"/>
    <p:sldId id="311" r:id="rId39"/>
    <p:sldId id="312" r:id="rId40"/>
    <p:sldId id="313" r:id="rId41"/>
    <p:sldId id="314" r:id="rId42"/>
    <p:sldId id="294" r:id="rId43"/>
    <p:sldId id="317" r:id="rId44"/>
    <p:sldId id="316" r:id="rId45"/>
    <p:sldId id="315" r:id="rId46"/>
    <p:sldId id="31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0048-8FFC-422C-8F69-9B0C6C27CA6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0601-A21D-4083-A45B-B63F7AD93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0048-8FFC-422C-8F69-9B0C6C27CA6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0601-A21D-4083-A45B-B63F7AD93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0048-8FFC-422C-8F69-9B0C6C27CA6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0601-A21D-4083-A45B-B63F7AD93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0048-8FFC-422C-8F69-9B0C6C27CA6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0601-A21D-4083-A45B-B63F7AD93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0048-8FFC-422C-8F69-9B0C6C27CA6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0601-A21D-4083-A45B-B63F7AD93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0048-8FFC-422C-8F69-9B0C6C27CA6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0601-A21D-4083-A45B-B63F7AD93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0048-8FFC-422C-8F69-9B0C6C27CA6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0601-A21D-4083-A45B-B63F7AD93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0048-8FFC-422C-8F69-9B0C6C27CA6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0601-A21D-4083-A45B-B63F7AD93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0048-8FFC-422C-8F69-9B0C6C27CA6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0601-A21D-4083-A45B-B63F7AD93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0048-8FFC-422C-8F69-9B0C6C27CA6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0601-A21D-4083-A45B-B63F7AD93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0048-8FFC-422C-8F69-9B0C6C27CA6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0601-A21D-4083-A45B-B63F7AD93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B0048-8FFC-422C-8F69-9B0C6C27CA6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B0601-A21D-4083-A45B-B63F7AD93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3000396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Фоторепортаж</a:t>
            </a:r>
            <a:br>
              <a:rPr lang="ru-RU" sz="6000" b="1" dirty="0" smtClean="0"/>
            </a:br>
            <a:r>
              <a:rPr lang="ru-RU" sz="6000" b="1" dirty="0" smtClean="0">
                <a:solidFill>
                  <a:srgbClr val="FF0000"/>
                </a:solidFill>
              </a:rPr>
              <a:t>Школьные годы  чудесные…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286256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5 – 11 </a:t>
            </a:r>
            <a:r>
              <a:rPr lang="ru-RU" sz="5400" b="1" dirty="0" err="1" smtClean="0">
                <a:solidFill>
                  <a:srgbClr val="7030A0"/>
                </a:solidFill>
              </a:rPr>
              <a:t>кл</a:t>
            </a:r>
            <a:r>
              <a:rPr lang="ru-RU" sz="5400" b="1" dirty="0" smtClean="0">
                <a:solidFill>
                  <a:srgbClr val="7030A0"/>
                </a:solidFill>
              </a:rPr>
              <a:t>.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42852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МБОУ Сарасинская СОШ Алтайского района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Продолжение 1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3" descr="Изображение 147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52700" y="1620044"/>
            <a:ext cx="40386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Проект «Школьный дворик»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D:\классное рук-во\для НВ\Изображение 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3357562"/>
            <a:ext cx="4448185" cy="33326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4" name="Picture 5" descr="D:\Проект\S3020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2844" y="1357298"/>
            <a:ext cx="4143404" cy="310755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5" name="Picture 2" descr="D:\Проект\S3020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929190" y="857232"/>
            <a:ext cx="4000528" cy="300039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Поездка в Бийск, Сростки, лебединое озеро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D:\классное рук-во\Бийск\S30203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00174"/>
            <a:ext cx="3857652" cy="28932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2" name="Picture 2" descr="D:\классное рук-во\Бийск\S30203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500174"/>
            <a:ext cx="3962410" cy="297180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1" name="Picture 3" descr="D:\классное рук-во\Бийск\S30203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3500438"/>
            <a:ext cx="4071966" cy="30539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Сценка про гиподинамию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е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500174"/>
            <a:ext cx="5115989" cy="378621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0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3143248"/>
            <a:ext cx="2857520" cy="335758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" name="Рисунок 2" descr="img00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21817" y="1478325"/>
            <a:ext cx="3748993" cy="33640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" name="Рисунок 3" descr="Изображение 09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1357298"/>
            <a:ext cx="3079307" cy="414669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Награды 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8 </a:t>
            </a:r>
            <a:r>
              <a:rPr lang="ru-RU" sz="5400" b="1" dirty="0" smtClean="0">
                <a:solidFill>
                  <a:srgbClr val="FF0000"/>
                </a:solidFill>
              </a:rPr>
              <a:t>класс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1" descr="D:\Фото\от кости\Фото185.jpg"/>
          <p:cNvPicPr>
            <a:picLocks noGrp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5459431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классное рук-во\для НВ\SDC103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714752"/>
            <a:ext cx="3486157" cy="26146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Продолжение 1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D:\классное рук-во\для НВ\SDC103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071546"/>
            <a:ext cx="3676658" cy="275749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6" name="Picture 2" descr="D:\классное рук-во\для НВ\SDC103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1071546"/>
            <a:ext cx="4057661" cy="304324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7" name="Picture 3" descr="D:\классное рук-во\для НВ\SDC103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571876"/>
            <a:ext cx="4160317" cy="312023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кабинет\фото для през о кабинете\SDC105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286124"/>
            <a:ext cx="4446069" cy="333455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Продолжение 2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Picture 5" descr="F:\кабинет\фото для през о кабинете\SDC105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214422"/>
            <a:ext cx="3486157" cy="26146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9" name="Picture 3" descr="F:\кабинет\фото для през о кабинете\SDC105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1357298"/>
            <a:ext cx="3445937" cy="258445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" name="Picture 4" descr="F:\кабинет\фото для през о кабинете\SDC100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3714752"/>
            <a:ext cx="3803126" cy="285234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Продолжение 3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F:\кабинет\фото для през о кабинете\SDC105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3929066"/>
            <a:ext cx="3581408" cy="26860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5" name="Picture 2" descr="F:\фото для през о кабинете\SDC104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4143380"/>
            <a:ext cx="3711575" cy="24987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Picture 2" descr="D:\классное рук-во\Мордовских\P11400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1071546"/>
            <a:ext cx="4429156" cy="332186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абинет\фото для през о кабинете\SDC105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4182357" cy="292156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5400" b="1" dirty="0" smtClean="0">
                <a:solidFill>
                  <a:srgbClr val="FF0000"/>
                </a:solidFill>
              </a:rPr>
              <a:t>Продолжение 4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3" descr="F:\кабинет\фото для през о кабинете\SDC105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000108"/>
            <a:ext cx="4371975" cy="28479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Picture 2" descr="D:\классное рук-во\Мордовских\P50301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3571876"/>
            <a:ext cx="4143404" cy="310755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6" name="Picture 2" descr="D:\классное рук-во\Мордовских\P22605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2786034"/>
            <a:ext cx="3259785" cy="40719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DCIM\100SSCAM\SDC12288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357166"/>
            <a:ext cx="5943600" cy="4457700"/>
          </a:xfrm>
          <a:prstGeom prst="round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Мы – с улицы Мастеровой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4071942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Наш девиз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5072074"/>
            <a:ext cx="80010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Не отстанем мы нигде: ни в учебе, ни в труде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На пришкольном участке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классное рук-во\для НВ\Изображение 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1142984"/>
            <a:ext cx="3581408" cy="26860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5" name="Picture 5" descr="D:\классное рук-во\для НВ\Изображение 0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3" y="1142984"/>
            <a:ext cx="3571900" cy="26789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6" name="Picture 6" descr="D:\классное рук-во\для НВ\Изображение 0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929066"/>
            <a:ext cx="3517375" cy="26380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8" name="Picture 2" descr="D:\классное рук-во\фото пришкольный\P81207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3929066"/>
            <a:ext cx="3571900" cy="26789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Цветник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классное рук-во\для НВ\Изображение 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071546"/>
            <a:ext cx="7096174" cy="53221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«Школьный дворик»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Picture 3" descr="D:\классное рук-во\Мордовских\P81808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071546"/>
            <a:ext cx="6803522" cy="5102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Наши награды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Изображение 151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285860"/>
            <a:ext cx="3786214" cy="4357718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Содержимое 5" descr="Изображение 075.jpg"/>
          <p:cNvPicPr>
            <a:picLocks noGrp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214422"/>
            <a:ext cx="3143272" cy="428628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7" name="Рисунок 6" descr="Изображение 15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2714620"/>
            <a:ext cx="2580651" cy="3814779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9 класс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классное рук-во\1 сентября- 09\Изображение 0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142984"/>
            <a:ext cx="4500562" cy="337571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6" name="Picture 3" descr="D:\классное рук-во\1 сентября- 09\Изображение 0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142984"/>
            <a:ext cx="4438663" cy="3328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7" name="Picture 2" descr="D:\классное рук-во\1 сентября- 09\Изображение 0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3577027"/>
            <a:ext cx="4374630" cy="328097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Продолжение 1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D:\классное рук-во\Мордовских\P9210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000240"/>
            <a:ext cx="3394472" cy="45259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6" name="Picture 3" descr="D:\классное рук-во\Мордовских\P92901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48503" y="1071547"/>
            <a:ext cx="5715040" cy="42862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День рождения </a:t>
            </a:r>
            <a:r>
              <a:rPr lang="ru-RU" sz="5400" b="1" dirty="0" err="1" smtClean="0">
                <a:solidFill>
                  <a:srgbClr val="FF0000"/>
                </a:solidFill>
              </a:rPr>
              <a:t>Солнцеграда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D:\классное рук-во\Мордовских\PA0802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142984"/>
            <a:ext cx="4248162" cy="31861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7" name="Picture 4" descr="D:\классное рук-во\Мордовских\PC1807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4071942"/>
            <a:ext cx="3390906" cy="25431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8" name="Picture 5" descr="D:\классное рук-во\Мордовских\PC1807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071546"/>
            <a:ext cx="4343413" cy="32575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9" name="Picture 3" descr="D:\классное рук-во\Мордовских\PA2404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571876"/>
            <a:ext cx="4017441" cy="301308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D:\классное рук-во\Мордовских\P21003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143380"/>
            <a:ext cx="3357586" cy="25181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" name="Picture 5" descr="D:\классное рук-во\Мордовских\SDC103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844919"/>
            <a:ext cx="4017441" cy="301308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Продолжение 3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D:\классное рук-во\Мордовских\P929014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3344" y="1071546"/>
            <a:ext cx="4095779" cy="30718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8" name="Picture 3" descr="D:\классное рук-во\Мордовских\PC2308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1000108"/>
            <a:ext cx="3905278" cy="292895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весь материал\Отчет 9 кл. по мероприят., посвященным 65-летию Победы\65 лет Победы-9 класс\Зарница\SDC104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743316"/>
            <a:ext cx="4152912" cy="311468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Зарница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F:\весь материал\Отчет 9 кл. по мероприят., посвященным 65-летию Победы\65 лет Победы-9 класс\Зарница\SDC104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00108"/>
            <a:ext cx="4176724" cy="31325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5" name="Picture 2" descr="F:\весь материал\Отчет 9 кл. по мероприят., посвященным 65-летию Победы\65 лет Победы-9 класс\Зарница\SDC104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000108"/>
            <a:ext cx="4057661" cy="304324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7" name="Picture 4" descr="F:\весь материал\Отчет 9 кл. по мероприят., посвященным 65-летию Победы\65 лет Победы-9 класс\Зарница\SDC104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4219969"/>
            <a:ext cx="3517375" cy="26380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На празднике в клубе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ФОТО\SDC10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85860"/>
            <a:ext cx="3517375" cy="26380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5" name="Picture 2" descr="F:\ФОТО\SDC106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2714620"/>
            <a:ext cx="5295920" cy="397194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5 класс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Изображение 00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2928934"/>
            <a:ext cx="2538065" cy="338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о\Теннис\DSC0003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142984"/>
            <a:ext cx="2571768" cy="3000396"/>
          </a:xfrm>
          <a:prstGeom prst="cube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8" name="Рисунок 3" descr="H:\Флэшка\DSC000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1357298"/>
            <a:ext cx="380047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На пришкольном участке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D:\классное рук-во\для НВ\Изображение 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928670"/>
            <a:ext cx="3748096" cy="281107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9" name="Picture 5" descr="D:\классное рук-во\для НВ\Изображение 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00108"/>
            <a:ext cx="3676658" cy="275749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" name="Picture 3" descr="D:\классное рук-во\для НВ\Изображение 0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857628"/>
            <a:ext cx="3714776" cy="278608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1" name="Picture 4" descr="D:\классное рук-во\для НВ\Изображение 0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857628"/>
            <a:ext cx="3731689" cy="279876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 пришкольном участке и цветнике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D:\классное рук-во\для НВ\Изображение 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1285861"/>
            <a:ext cx="3874565" cy="29059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8" name="Picture 4" descr="D:\классное рук-во\для НВ\Изображение 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3" y="1285860"/>
            <a:ext cx="3786214" cy="283966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" name="Picture 2" descr="D:\классное рук-во\для НВ\Изображение 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643314"/>
            <a:ext cx="3875087" cy="29051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4" name="Picture 5" descr="D:\классное рук-во\для НВ\Изображение 0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357562"/>
            <a:ext cx="4381531" cy="32861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кабинет\фото для през о кабинете\SDC106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3286124"/>
            <a:ext cx="4533914" cy="340043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Выпуск газеты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:\DCIM\100SSCAM\SDC10503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928670"/>
            <a:ext cx="3786214" cy="335758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Содержимое 5" descr="D:\Фото\ФОТО Январь\SDC10416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71546"/>
            <a:ext cx="3286148" cy="307183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Диплом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Изображение 005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571612"/>
            <a:ext cx="3571900" cy="428628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8" name="Picture 2" descr="E:\Фото\SDC105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2214554"/>
            <a:ext cx="3891327" cy="29158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10 класс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5" descr="D:\ФОТО кабинет\SDC1197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929066"/>
            <a:ext cx="3643338" cy="27282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8" name="Picture 4" descr="F:\DCIM\100SSCAM\SDC119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142983"/>
            <a:ext cx="3643338" cy="273250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9" name="Picture 3" descr="F:\DCIM\100SSCAM\SDC119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5668" y="1142984"/>
            <a:ext cx="3619525" cy="271464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" name="Picture 5" descr="F:\DCIM\100SSCAM\SDC1199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929066"/>
            <a:ext cx="3612626" cy="270946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Проект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F:\DCIM\100SSCAM\SDC12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1071546"/>
            <a:ext cx="3445937" cy="258445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8" name="Picture 5" descr="F:\DCIM\100SSCAM\SDC12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3571876"/>
            <a:ext cx="4152912" cy="311468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9" name="Picture 6" descr="F:\DCIM\100SSCAM\SDC119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071546"/>
            <a:ext cx="3714776" cy="278608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11 класс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ФОТО кабинет\SDC12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Выставка поделок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L:\DCIM\100SSCAM\SDC124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071546"/>
            <a:ext cx="3900481" cy="271464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4" name="Picture 4" descr="F:\DCIM\100SSCAM\SDC124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071546"/>
            <a:ext cx="3676658" cy="275749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5" name="Picture 2" descr="F:\DCIM\100SSCAM\SDC124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786190"/>
            <a:ext cx="3881465" cy="291109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6" name="Picture 3" descr="F:\DCIM\100SSCAM\SDC124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786190"/>
            <a:ext cx="3771909" cy="28289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FF0000"/>
                </a:solidFill>
              </a:rPr>
              <a:t>Турслет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5" descr="L:\DCIM\100SSCAM\SDC123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571480"/>
            <a:ext cx="3733800" cy="2801937"/>
          </a:xfrm>
          <a:prstGeom prst="hexagon">
            <a:avLst/>
          </a:prstGeom>
          <a:noFill/>
          <a:ln w="38100">
            <a:solidFill>
              <a:schemeClr val="tx2">
                <a:lumMod val="25000"/>
              </a:schemeClr>
            </a:solidFill>
          </a:ln>
        </p:spPr>
      </p:pic>
      <p:pic>
        <p:nvPicPr>
          <p:cNvPr id="4" name="Содержимое 3" descr="F:\DCIM\100SSCAM\SDC12398.JPG"/>
          <p:cNvPicPr>
            <a:picLocks/>
          </p:cNvPicPr>
          <p:nvPr/>
        </p:nvPicPr>
        <p:blipFill>
          <a:blip r:embed="rId3" cstate="email"/>
          <a:srcRect l="4326" t="12649" r="5848"/>
          <a:stretch>
            <a:fillRect/>
          </a:stretch>
        </p:blipFill>
        <p:spPr bwMode="auto">
          <a:xfrm>
            <a:off x="214282" y="3143248"/>
            <a:ext cx="4714908" cy="3357586"/>
          </a:xfrm>
          <a:prstGeom prst="flowChartAlternateProcess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Рисунок 4" descr="F:\DCIM\100SSCAM\SDC12384.JPG"/>
          <p:cNvPicPr/>
          <p:nvPr/>
        </p:nvPicPr>
        <p:blipFill>
          <a:blip r:embed="rId4" cstate="print"/>
          <a:srcRect l="26327" t="5251" b="13842"/>
          <a:stretch>
            <a:fillRect/>
          </a:stretch>
        </p:blipFill>
        <p:spPr bwMode="auto">
          <a:xfrm>
            <a:off x="142844" y="142852"/>
            <a:ext cx="3272794" cy="2714644"/>
          </a:xfrm>
          <a:prstGeom prst="flowChartAlternateProcess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Рисунок 5" descr="F:\DCIM\100SSCAM\SDC1238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3571876"/>
            <a:ext cx="3701362" cy="2643206"/>
          </a:xfrm>
          <a:prstGeom prst="cloud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Подготовка к выставке букетов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F:\DCIM\100SSCAM\SDC12260.JPG"/>
          <p:cNvPicPr/>
          <p:nvPr/>
        </p:nvPicPr>
        <p:blipFill>
          <a:blip r:embed="rId2" cstate="print"/>
          <a:srcRect l="19915" t="11215" r="18020"/>
          <a:stretch>
            <a:fillRect/>
          </a:stretch>
        </p:blipFill>
        <p:spPr bwMode="auto">
          <a:xfrm>
            <a:off x="6286512" y="928670"/>
            <a:ext cx="2454674" cy="264304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" name="Рисунок 3" descr="F:\DCIM\100SSCAM\SDC12261.JPG"/>
          <p:cNvPicPr/>
          <p:nvPr/>
        </p:nvPicPr>
        <p:blipFill>
          <a:blip r:embed="rId3"/>
          <a:srcRect r="21408" b="10740"/>
          <a:stretch>
            <a:fillRect/>
          </a:stretch>
        </p:blipFill>
        <p:spPr bwMode="auto">
          <a:xfrm>
            <a:off x="285720" y="1571612"/>
            <a:ext cx="3362103" cy="286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CIM\100SSCAM\SDC12263.JPG"/>
          <p:cNvPicPr/>
          <p:nvPr/>
        </p:nvPicPr>
        <p:blipFill>
          <a:blip r:embed="rId4"/>
          <a:srcRect l="15420" t="10979" r="13002" b="13842"/>
          <a:stretch>
            <a:fillRect/>
          </a:stretch>
        </p:blipFill>
        <p:spPr bwMode="auto">
          <a:xfrm>
            <a:off x="5429256" y="3857628"/>
            <a:ext cx="3487612" cy="2720354"/>
          </a:xfrm>
          <a:prstGeom prst="cloud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Рисунок 5" descr="F:\DCIM\100SSCAM\SDC12266.JPG"/>
          <p:cNvPicPr/>
          <p:nvPr/>
        </p:nvPicPr>
        <p:blipFill>
          <a:blip r:embed="rId5"/>
          <a:srcRect l="18632" r="19903"/>
          <a:stretch>
            <a:fillRect/>
          </a:stretch>
        </p:blipFill>
        <p:spPr bwMode="auto">
          <a:xfrm>
            <a:off x="3571868" y="1571612"/>
            <a:ext cx="2832366" cy="3474291"/>
          </a:xfrm>
          <a:prstGeom prst="diamond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8" name="Рисунок 7" descr="F:\DCIM\100SSCAM\SDC1227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48" y="3929066"/>
            <a:ext cx="3667745" cy="2751277"/>
          </a:xfrm>
          <a:prstGeom prst="flowChartAlternateProcess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6 класс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классное рук-во\6 класс\DSC0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285860"/>
            <a:ext cx="3929090" cy="26637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6" name="Picture 2" descr="D:\классное рук-во\6 класс\DSC0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285860"/>
            <a:ext cx="3950958" cy="271464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7" name="Picture 3" descr="D:\классное рук-во\6 класс\DSC00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8" y="3429000"/>
            <a:ext cx="4714908" cy="319273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Все готово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F:\DCIM\100SSCAM\SDC1228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928802"/>
            <a:ext cx="5983434" cy="350046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DCIM\100SSCAM\SDC1229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3000372"/>
            <a:ext cx="4714908" cy="342902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День самоуправления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6" descr="L:\DCIM\100SSCAM\SDC123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285860"/>
            <a:ext cx="4397888" cy="292895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Поездка на озеро </a:t>
            </a:r>
            <a:r>
              <a:rPr lang="ru-RU" sz="5400" b="1" dirty="0" err="1" smtClean="0">
                <a:solidFill>
                  <a:srgbClr val="FF0000"/>
                </a:solidFill>
              </a:rPr>
              <a:t>Манжерок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5" name="Picture 4" descr="L:\DCIM\100SSCAM\SDC124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2071678"/>
            <a:ext cx="3829050" cy="2871787"/>
          </a:xfrm>
          <a:prstGeom prst="hexagon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Конкурс маршевой песни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L:\DCIM\100SSCAM\SDC125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714620"/>
            <a:ext cx="3633041" cy="3143272"/>
          </a:xfrm>
          <a:prstGeom prst="plaque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4" name="Рисунок 3" descr="F:\DCIM\100SSCAM\SDC1256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71612"/>
            <a:ext cx="3857652" cy="3071834"/>
          </a:xfrm>
          <a:prstGeom prst="plaque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Праздник, посвященный дню 9 мая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D:\ФОТО кабинет\SDC127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85860"/>
            <a:ext cx="4714908" cy="353618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5" name="Picture 3" descr="D:\ФОТО кабинет\SDC127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2928934"/>
            <a:ext cx="4629165" cy="347187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Классные часы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D:\ФОТО кабинет\SDC126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428736"/>
            <a:ext cx="4152912" cy="311468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" name="Picture 3" descr="L:\DCIM\100SSCAM\SDC125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71612"/>
            <a:ext cx="4143375" cy="271464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1" name="Picture 2" descr="F:\ФОТО\SDC106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3571876"/>
            <a:ext cx="4095778" cy="30718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Дорогие выпускники!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Пусть жизнь будет яркой </a:t>
            </a:r>
          </a:p>
          <a:p>
            <a:r>
              <a:rPr lang="ru-RU" dirty="0" smtClean="0"/>
              <a:t>и полной событий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Успехов блестящих </a:t>
            </a:r>
            <a:r>
              <a:rPr lang="ru-RU" dirty="0" smtClean="0"/>
              <a:t>вам </a:t>
            </a:r>
            <a:r>
              <a:rPr lang="ru-RU" dirty="0" smtClean="0"/>
              <a:t>на жизненном пути!</a:t>
            </a:r>
          </a:p>
          <a:p>
            <a:r>
              <a:rPr lang="ru-RU" dirty="0" smtClean="0"/>
              <a:t>Верьте </a:t>
            </a:r>
            <a:r>
              <a:rPr lang="ru-RU" dirty="0" smtClean="0"/>
              <a:t>в себя, </a:t>
            </a:r>
            <a:r>
              <a:rPr lang="ru-RU" dirty="0" smtClean="0"/>
              <a:t>идите </a:t>
            </a:r>
            <a:r>
              <a:rPr lang="ru-RU" dirty="0" smtClean="0"/>
              <a:t>вперед!</a:t>
            </a:r>
          </a:p>
          <a:p>
            <a:r>
              <a:rPr lang="ru-RU" dirty="0" smtClean="0"/>
              <a:t>Пусть всегда удача ждет!</a:t>
            </a:r>
          </a:p>
          <a:p>
            <a:r>
              <a:rPr lang="ru-RU" dirty="0" smtClean="0"/>
              <a:t>Пусть каждый день будет днем еще одной удачи и новой победы!</a:t>
            </a:r>
          </a:p>
          <a:p>
            <a:r>
              <a:rPr lang="ru-RU" dirty="0" smtClean="0"/>
              <a:t>Будьте уверены </a:t>
            </a:r>
            <a:r>
              <a:rPr lang="ru-RU" dirty="0" smtClean="0"/>
              <a:t>в себе!</a:t>
            </a:r>
          </a:p>
          <a:p>
            <a:r>
              <a:rPr lang="ru-RU" dirty="0" smtClean="0"/>
              <a:t>Знайте, </a:t>
            </a:r>
            <a:r>
              <a:rPr lang="ru-RU" dirty="0" smtClean="0"/>
              <a:t>что школа всегда будет гордиться </a:t>
            </a:r>
            <a:r>
              <a:rPr lang="ru-RU" dirty="0" smtClean="0"/>
              <a:t>вами!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классное рук-во\6 класс\DSC0011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3819525" cy="32861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57686" y="214290"/>
            <a:ext cx="4572032" cy="646330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Мы народец деловой – с улицы Мастеровой</a:t>
            </a:r>
          </a:p>
          <a:p>
            <a:r>
              <a:rPr lang="ru-RU" dirty="0" smtClean="0"/>
              <a:t>Вяжем, шьем, плетем, поем –</a:t>
            </a:r>
          </a:p>
          <a:p>
            <a:r>
              <a:rPr lang="ru-RU" dirty="0" smtClean="0"/>
              <a:t>Очень весело живем.</a:t>
            </a:r>
          </a:p>
          <a:p>
            <a:r>
              <a:rPr lang="ru-RU" dirty="0" smtClean="0"/>
              <a:t>Сами делаем модели – показать их всем хотели.</a:t>
            </a:r>
          </a:p>
          <a:p>
            <a:r>
              <a:rPr lang="ru-RU" dirty="0" smtClean="0"/>
              <a:t>                        Классный час – в неделю раз,-</a:t>
            </a:r>
          </a:p>
          <a:p>
            <a:r>
              <a:rPr lang="ru-RU" dirty="0" smtClean="0"/>
              <a:t>                        Лучший в школе он у нас!</a:t>
            </a:r>
          </a:p>
          <a:p>
            <a:r>
              <a:rPr lang="ru-RU" dirty="0" smtClean="0"/>
              <a:t>                         Конеферма, спорт, походы – </a:t>
            </a:r>
          </a:p>
          <a:p>
            <a:r>
              <a:rPr lang="ru-RU" dirty="0" smtClean="0"/>
              <a:t>                         Для общения с природой.</a:t>
            </a:r>
          </a:p>
          <a:p>
            <a:r>
              <a:rPr lang="ru-RU" dirty="0" smtClean="0"/>
              <a:t>О вреде курения провели мы прения.</a:t>
            </a:r>
          </a:p>
          <a:p>
            <a:r>
              <a:rPr lang="ru-RU" dirty="0" smtClean="0"/>
              <a:t>Табаку сказали: «Нет»!</a:t>
            </a:r>
          </a:p>
          <a:p>
            <a:r>
              <a:rPr lang="ru-RU" dirty="0" smtClean="0"/>
              <a:t>Лучше жить без сигарет.</a:t>
            </a:r>
          </a:p>
          <a:p>
            <a:r>
              <a:rPr lang="ru-RU" dirty="0" smtClean="0"/>
              <a:t>                        Любим мы соревноваться – это        лучше, чем подраться.</a:t>
            </a:r>
          </a:p>
          <a:p>
            <a:r>
              <a:rPr lang="ru-RU" dirty="0" smtClean="0"/>
              <a:t>                        Обратим внимание на улицы название.</a:t>
            </a:r>
          </a:p>
          <a:p>
            <a:r>
              <a:rPr lang="ru-RU" dirty="0" smtClean="0"/>
              <a:t>                         Увлечений и не счесть – в каждом деле мастер есть.</a:t>
            </a:r>
          </a:p>
          <a:p>
            <a:r>
              <a:rPr lang="ru-RU" dirty="0" smtClean="0"/>
              <a:t>                         Налицо и результаты:  в плане грамот мы богаты.</a:t>
            </a:r>
          </a:p>
          <a:p>
            <a:r>
              <a:rPr lang="ru-RU" dirty="0" smtClean="0"/>
              <a:t>Интересно жить хотите?</a:t>
            </a:r>
          </a:p>
          <a:p>
            <a:r>
              <a:rPr lang="ru-RU" dirty="0" smtClean="0"/>
              <a:t>МЫ НАУЧИМ, - ПРИХОДИТЕ!</a:t>
            </a:r>
          </a:p>
          <a:p>
            <a:endParaRPr lang="ru-RU" dirty="0"/>
          </a:p>
        </p:txBody>
      </p:sp>
      <p:pic>
        <p:nvPicPr>
          <p:cNvPr id="7" name="Содержимое 6" descr="Фото118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929066"/>
            <a:ext cx="2971800" cy="240237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Продолжение 1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DSC00239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71612"/>
            <a:ext cx="3286148" cy="257176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7" name="Рисунок 6" descr="DSC00238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4286256"/>
            <a:ext cx="3286148" cy="235745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8" name="Рисунок 7" descr="DSC0000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1357298"/>
            <a:ext cx="4340299" cy="275383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Поездка в Горно-Алтайск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DSC00011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214422"/>
            <a:ext cx="4071966" cy="285752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9" name="Рисунок 8" descr="DSC0004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357562"/>
            <a:ext cx="4429156" cy="314327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Награды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Изображение 006"/>
          <p:cNvPicPr>
            <a:picLocks noGrp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2282825" cy="33115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Рисунок 5" descr="Изображение 00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1214422"/>
            <a:ext cx="2915206" cy="362507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7" name="Рисунок 6" descr="Изображение 00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1214422"/>
            <a:ext cx="2959674" cy="326293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8" name="Рисунок 7" descr="Изображение 002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3571876"/>
            <a:ext cx="2274207" cy="302713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" name="Рисунок 9" descr="Изображение 062.jpg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1643042" y="3500438"/>
            <a:ext cx="2216150" cy="312102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7 класс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3" descr="Фото05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4000504"/>
            <a:ext cx="3390900" cy="25431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8" name="Содержимое 5" descr="гщщ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857232"/>
            <a:ext cx="4214842" cy="292895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9" name="Рисунок 8" descr="ол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857232"/>
            <a:ext cx="4000528" cy="292895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85918" y="928670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Наша гордость – классный уголок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326</Words>
  <Application>Microsoft Office PowerPoint</Application>
  <PresentationFormat>Экран (4:3)</PresentationFormat>
  <Paragraphs>75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Фоторепортаж Школьные годы  чудесные…</vt:lpstr>
      <vt:lpstr>Мы – с улицы Мастеровой</vt:lpstr>
      <vt:lpstr>5 класс</vt:lpstr>
      <vt:lpstr>6 класс</vt:lpstr>
      <vt:lpstr>Слайд 5</vt:lpstr>
      <vt:lpstr>Продолжение 1</vt:lpstr>
      <vt:lpstr>Поездка в Горно-Алтайск</vt:lpstr>
      <vt:lpstr>Награды</vt:lpstr>
      <vt:lpstr>7 класс</vt:lpstr>
      <vt:lpstr>Продолжение 1</vt:lpstr>
      <vt:lpstr>Проект «Школьный дворик»</vt:lpstr>
      <vt:lpstr>Поездка в Бийск, Сростки, лебединое озеро</vt:lpstr>
      <vt:lpstr>Сценка про гиподинамию</vt:lpstr>
      <vt:lpstr>Награды </vt:lpstr>
      <vt:lpstr>8 класс</vt:lpstr>
      <vt:lpstr>Продолжение 1</vt:lpstr>
      <vt:lpstr>Продолжение 2</vt:lpstr>
      <vt:lpstr>Продолжение 3</vt:lpstr>
      <vt:lpstr>Продолжение 4</vt:lpstr>
      <vt:lpstr>На пришкольном участке</vt:lpstr>
      <vt:lpstr>Цветник </vt:lpstr>
      <vt:lpstr>Проект «Школьный дворик»</vt:lpstr>
      <vt:lpstr>Наши награды</vt:lpstr>
      <vt:lpstr>9 класс</vt:lpstr>
      <vt:lpstr>Продолжение 1</vt:lpstr>
      <vt:lpstr>День рождения Солнцеграда</vt:lpstr>
      <vt:lpstr>Продолжение 3</vt:lpstr>
      <vt:lpstr>Зарница </vt:lpstr>
      <vt:lpstr>На празднике в клубе</vt:lpstr>
      <vt:lpstr>На пришкольном участке</vt:lpstr>
      <vt:lpstr>На пришкольном участке и цветнике</vt:lpstr>
      <vt:lpstr>Выпуск газеты</vt:lpstr>
      <vt:lpstr>Диплом </vt:lpstr>
      <vt:lpstr>10 класс</vt:lpstr>
      <vt:lpstr>Проект </vt:lpstr>
      <vt:lpstr>11 класс</vt:lpstr>
      <vt:lpstr>Выставка поделок</vt:lpstr>
      <vt:lpstr>Турслет</vt:lpstr>
      <vt:lpstr>Подготовка к выставке букетов</vt:lpstr>
      <vt:lpstr>Все готово</vt:lpstr>
      <vt:lpstr>День самоуправления</vt:lpstr>
      <vt:lpstr>Поездка на озеро Манжерок</vt:lpstr>
      <vt:lpstr>Конкурс маршевой песни</vt:lpstr>
      <vt:lpstr>Праздник, посвященный дню 9 мая</vt:lpstr>
      <vt:lpstr>Классные часы</vt:lpstr>
      <vt:lpstr>Дорогие выпускники!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 годы  чудесные…</dc:title>
  <dc:creator>Admin</dc:creator>
  <cp:lastModifiedBy>Admin</cp:lastModifiedBy>
  <cp:revision>168</cp:revision>
  <dcterms:created xsi:type="dcterms:W3CDTF">2012-05-20T04:53:55Z</dcterms:created>
  <dcterms:modified xsi:type="dcterms:W3CDTF">2012-05-24T17:42:45Z</dcterms:modified>
</cp:coreProperties>
</file>