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5" r:id="rId21"/>
    <p:sldId id="287" r:id="rId22"/>
    <p:sldId id="288" r:id="rId23"/>
    <p:sldId id="291" r:id="rId24"/>
    <p:sldId id="292" r:id="rId25"/>
    <p:sldId id="294" r:id="rId26"/>
    <p:sldId id="295" r:id="rId27"/>
    <p:sldId id="293" r:id="rId28"/>
    <p:sldId id="299" r:id="rId29"/>
  </p:sldIdLst>
  <p:sldSz cx="9144000" cy="6858000" type="screen4x3"/>
  <p:notesSz cx="6858000" cy="9144000"/>
  <p:custShowLst>
    <p:custShow name="Произвольный показ 1" id="0">
      <p:sldLst>
        <p:sld r:id="rId16"/>
      </p:sldLst>
    </p:custShow>
  </p:custShow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6275"/>
            <a:ext cx="4568825" cy="3443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C05AD1E2-337B-4A58-B2B2-14F847DAAF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78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E89F22-400C-421E-8FCC-BA477953040A}" type="slidenum">
              <a:rPr lang="ru-RU"/>
              <a:pPr/>
              <a:t>1</a:t>
            </a:fld>
            <a:endParaRPr 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C9E36E-A0A3-435A-BBBF-122D58518161}" type="slidenum">
              <a:rPr lang="ru-RU"/>
              <a:pPr/>
              <a:t>10</a:t>
            </a:fld>
            <a:endParaRPr 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21E666-6AB4-4968-8C77-2B27471DC53D}" type="slidenum">
              <a:rPr lang="ru-RU"/>
              <a:pPr/>
              <a:t>11</a:t>
            </a:fld>
            <a:endParaRPr 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9D7E7-E708-409F-9DB2-AEDEB02717A5}" type="slidenum">
              <a:rPr lang="ru-RU"/>
              <a:pPr/>
              <a:t>12</a:t>
            </a:fld>
            <a:endParaRPr 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EA4B94-3DC5-4233-B6C2-A7B40CB0CAB9}" type="slidenum">
              <a:rPr lang="ru-RU"/>
              <a:pPr/>
              <a:t>13</a:t>
            </a:fld>
            <a:endParaRPr 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2EE991-A727-4799-A396-F05B5B85C280}" type="slidenum">
              <a:rPr lang="ru-RU"/>
              <a:pPr/>
              <a:t>14</a:t>
            </a:fld>
            <a:endParaRPr 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D0DEAC-0A93-4B6F-BE94-B80F67DF511D}" type="slidenum">
              <a:rPr lang="ru-RU"/>
              <a:pPr/>
              <a:t>15</a:t>
            </a:fld>
            <a:endParaRPr lang="ru-RU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07E926-D003-498A-8C3D-1D5DF1D0CDCE}" type="slidenum">
              <a:rPr lang="ru-RU"/>
              <a:pPr/>
              <a:t>16</a:t>
            </a:fld>
            <a:endParaRPr lang="ru-RU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8812A2-1F6E-464D-BA48-C3F8F9F9681D}" type="slidenum">
              <a:rPr lang="ru-RU"/>
              <a:pPr/>
              <a:t>17</a:t>
            </a:fld>
            <a:endParaRPr 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95A16B-4959-4F87-A540-F1754C48871F}" type="slidenum">
              <a:rPr lang="ru-RU"/>
              <a:pPr/>
              <a:t>18</a:t>
            </a:fld>
            <a:endParaRPr lang="ru-RU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EBEAD5-7E47-44FB-8964-E0BFEDF58829}" type="slidenum">
              <a:rPr lang="ru-RU"/>
              <a:pPr/>
              <a:t>19</a:t>
            </a:fld>
            <a:endParaRPr lang="ru-RU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3D1B61-129A-4561-8A69-137BF0AE3C38}" type="slidenum">
              <a:rPr lang="ru-RU"/>
              <a:pPr/>
              <a:t>2</a:t>
            </a:fld>
            <a:endParaRPr 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E300D-F115-48BF-B951-1B7EFAC436B9}" type="slidenum">
              <a:rPr lang="ru-RU"/>
              <a:pPr/>
              <a:t>20</a:t>
            </a:fld>
            <a:endParaRPr lang="ru-RU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74C8BA-1182-4D98-B2AE-97A1EF897191}" type="slidenum">
              <a:rPr lang="ru-RU"/>
              <a:pPr/>
              <a:t>21</a:t>
            </a:fld>
            <a:endParaRPr lang="ru-RU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A40EE1-41AF-4DBE-B2E4-728915FC7BCF}" type="slidenum">
              <a:rPr lang="ru-RU"/>
              <a:pPr/>
              <a:t>22</a:t>
            </a:fld>
            <a:endParaRPr lang="ru-RU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9B0CB2-0457-4F2C-A884-7B2F74F82F95}" type="slidenum">
              <a:rPr lang="ru-RU"/>
              <a:pPr/>
              <a:t>23</a:t>
            </a:fld>
            <a:endParaRPr lang="ru-RU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2704CC-57D8-4ECF-BD3A-698124A68100}" type="slidenum">
              <a:rPr lang="ru-RU"/>
              <a:pPr/>
              <a:t>24</a:t>
            </a:fld>
            <a:endParaRPr lang="ru-RU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62BFDF-91E6-4314-9064-DDB291BB5573}" type="slidenum">
              <a:rPr lang="ru-RU"/>
              <a:pPr/>
              <a:t>25</a:t>
            </a:fld>
            <a:endParaRPr lang="ru-RU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EB9450-82D9-4178-A890-EAD91EDC7B88}" type="slidenum">
              <a:rPr lang="ru-RU"/>
              <a:pPr/>
              <a:t>27</a:t>
            </a:fld>
            <a:endParaRPr lang="ru-RU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6275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0D1492-7FDD-4958-8282-F6C44B27F46A}" type="slidenum">
              <a:rPr lang="ru-RU"/>
              <a:pPr/>
              <a:t>3</a:t>
            </a:fld>
            <a:endParaRPr lang="ru-R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74417-8990-477B-A903-42D16FDC1198}" type="slidenum">
              <a:rPr lang="ru-RU"/>
              <a:pPr/>
              <a:t>4</a:t>
            </a:fld>
            <a:endParaRPr 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82813B-6F1D-4E80-A08C-36225F4C1BC1}" type="slidenum">
              <a:rPr lang="ru-RU"/>
              <a:pPr/>
              <a:t>5</a:t>
            </a:fld>
            <a:endParaRPr lang="ru-R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397BE6-A979-473C-8F88-F3FCCD16BA16}" type="slidenum">
              <a:rPr lang="ru-RU"/>
              <a:pPr/>
              <a:t>6</a:t>
            </a:fld>
            <a:endParaRPr 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515474-89E7-4158-969F-95AB7C8B09D7}" type="slidenum">
              <a:rPr lang="ru-RU"/>
              <a:pPr/>
              <a:t>7</a:t>
            </a:fld>
            <a:endParaRPr 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623186-EC79-4773-AF8C-8B3279A958F9}" type="slidenum">
              <a:rPr lang="ru-RU"/>
              <a:pPr/>
              <a:t>8</a:t>
            </a:fld>
            <a:endParaRPr lang="ru-R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40FED7-9876-48DF-A24C-D24497FD095A}" type="slidenum">
              <a:rPr lang="ru-RU"/>
              <a:pPr/>
              <a:t>9</a:t>
            </a:fld>
            <a:endParaRPr lang="ru-RU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10891C-5D6A-4B25-B370-5BAC20DBB5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657238-A19B-4D87-A2AD-60484AD8D2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E7F662-B010-4CE7-9BA0-62EBE67FE2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7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2073FE-DC91-499C-93C3-1B9E2536C7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7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2A229F-4C6E-4A45-AADC-CCD980BB93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8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F52388-BE92-43A6-8B3E-5A08478267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24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8EA4DF-424B-4D28-8313-C966701FC2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6B4C46-6CFF-417C-A297-EC54045AE5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76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7A5624-00E0-41E5-A0DD-E786C2E7DE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280E36-C8B5-4E36-9922-908AF2303C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94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F06B5F-49FF-4097-8187-94095EE8C1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4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E0EF42-912A-4B1D-B92B-01D1855234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76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57DFB4-A23B-4459-851C-5D5D238705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5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B32F2D-FD92-4FE2-9534-0904571279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8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C4DB50-7769-4C65-9B37-724600D44B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8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D0ABDD-6C50-4CB1-BE37-02BFC970D8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7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AA922D-C194-4CBE-9305-98172AAFE4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F2CD68-40FF-4329-AF7E-07C392E2F0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2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706BC5-1962-481B-8633-1B48EBE522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575058-B01C-49EE-BF85-24F538B050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4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1CDE4B-554A-4C00-B506-EB8F347110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2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9452C4-2121-44D5-87DB-19F0AED79C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7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CDD89FE-1DEF-4D16-8BC2-C7F26F956E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A6F0131-2391-4672-9E13-5F9900C6D9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2371" r="2504" b="9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71" t="2371" r="2504" b="93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 r="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127" r="8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7"/>
          <a:stretch>
            <a:fillRect/>
          </a:stretch>
        </p:blipFill>
        <p:spPr bwMode="auto">
          <a:xfrm>
            <a:off x="5162550" y="2214563"/>
            <a:ext cx="3981450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02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3409" b="28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86" t="3409" b="28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6429375"/>
            <a:ext cx="71437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fill="remov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8" b="2406"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438" b="24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0"/>
            <a:ext cx="4899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/>
          <a:stretch>
            <a:fillRect/>
          </a:stretch>
        </p:blipFill>
        <p:spPr bwMode="auto">
          <a:xfrm>
            <a:off x="0" y="0"/>
            <a:ext cx="4545013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4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113"/>
            <a:ext cx="4572000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258888" y="2708275"/>
            <a:ext cx="5761037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lin ang="18900000" scaled="1"/>
                </a:gradFill>
                <a:latin typeface="Impact"/>
              </a:rPr>
              <a:t>Таня Савичева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54013"/>
            <a:ext cx="3584575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r="267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49" r="26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14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09" r="1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 b="10114"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067" b="10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5143500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3"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94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8881_800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1785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2" r="1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" b="1620"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52" b="16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357688" y="5429250"/>
            <a:ext cx="47863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7200" b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1418 дней</a:t>
            </a:r>
            <a:r>
              <a:rPr lang="ru-RU" sz="7200"/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-6350"/>
            <a:ext cx="172561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3"/>
          <a:stretch>
            <a:fillRect/>
          </a:stretch>
        </p:blipFill>
        <p:spPr bwMode="auto">
          <a:xfrm>
            <a:off x="0" y="0"/>
            <a:ext cx="538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0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/>
          <a:stretch>
            <a:fillRect/>
          </a:stretch>
        </p:blipFill>
        <p:spPr bwMode="auto">
          <a:xfrm>
            <a:off x="4357688" y="0"/>
            <a:ext cx="4786312" cy="69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4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7609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7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r="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948" r="27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30</Words>
  <Application>Microsoft Office PowerPoint</Application>
  <PresentationFormat>Экран (4:3)</PresentationFormat>
  <Paragraphs>28</Paragraphs>
  <Slides>27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  <vt:variant>
        <vt:lpstr>Произвольные показы</vt:lpstr>
      </vt:variant>
      <vt:variant>
        <vt:i4>1</vt:i4>
      </vt:variant>
    </vt:vector>
  </HeadingPairs>
  <TitlesOfParts>
    <vt:vector size="30" baseType="lpstr"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Admin</cp:lastModifiedBy>
  <cp:revision>134</cp:revision>
  <cp:lastPrinted>1601-01-01T00:00:00Z</cp:lastPrinted>
  <dcterms:created xsi:type="dcterms:W3CDTF">2009-04-27T18:39:43Z</dcterms:created>
  <dcterms:modified xsi:type="dcterms:W3CDTF">2018-04-14T15:07:50Z</dcterms:modified>
</cp:coreProperties>
</file>