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0"/>
  </p:notesMasterIdLst>
  <p:sldIdLst>
    <p:sldId id="344" r:id="rId2"/>
    <p:sldId id="345" r:id="rId3"/>
    <p:sldId id="346" r:id="rId4"/>
    <p:sldId id="347" r:id="rId5"/>
    <p:sldId id="348" r:id="rId6"/>
    <p:sldId id="349" r:id="rId7"/>
    <p:sldId id="350" r:id="rId8"/>
    <p:sldId id="340" r:id="rId9"/>
  </p:sldIdLst>
  <p:sldSz cx="9144000" cy="6858000" type="screen4x3"/>
  <p:notesSz cx="6858000" cy="9144000"/>
  <p:defaultTextStyle>
    <a:defPPr>
      <a:defRPr lang="ru-RU"/>
    </a:defPPr>
    <a:lvl1pPr algn="l" rtl="0" eaLnBrk="0" fontAlgn="base" hangingPunct="0">
      <a:spcBef>
        <a:spcPct val="0"/>
      </a:spcBef>
      <a:spcAft>
        <a:spcPct val="0"/>
      </a:spcAft>
      <a:defRPr sz="1400" kern="1200">
        <a:solidFill>
          <a:schemeClr val="tx1"/>
        </a:solidFill>
        <a:latin typeface="Arial" charset="0"/>
        <a:ea typeface="+mn-ea"/>
        <a:cs typeface="Arial" charset="0"/>
      </a:defRPr>
    </a:lvl1pPr>
    <a:lvl2pPr marL="457200" algn="l" rtl="0" eaLnBrk="0" fontAlgn="base" hangingPunct="0">
      <a:spcBef>
        <a:spcPct val="0"/>
      </a:spcBef>
      <a:spcAft>
        <a:spcPct val="0"/>
      </a:spcAft>
      <a:defRPr sz="1400" kern="1200">
        <a:solidFill>
          <a:schemeClr val="tx1"/>
        </a:solidFill>
        <a:latin typeface="Arial" charset="0"/>
        <a:ea typeface="+mn-ea"/>
        <a:cs typeface="Arial" charset="0"/>
      </a:defRPr>
    </a:lvl2pPr>
    <a:lvl3pPr marL="914400" algn="l" rtl="0" eaLnBrk="0" fontAlgn="base" hangingPunct="0">
      <a:spcBef>
        <a:spcPct val="0"/>
      </a:spcBef>
      <a:spcAft>
        <a:spcPct val="0"/>
      </a:spcAft>
      <a:defRPr sz="1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2525"/>
    <a:srgbClr val="B22C2C"/>
    <a:srgbClr val="121CEE"/>
    <a:srgbClr val="5924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22" autoAdjust="0"/>
    <p:restoredTop sz="94595" autoAdjust="0"/>
  </p:normalViewPr>
  <p:slideViewPr>
    <p:cSldViewPr>
      <p:cViewPr varScale="1">
        <p:scale>
          <a:sx n="78" d="100"/>
          <a:sy n="78" d="100"/>
        </p:scale>
        <p:origin x="-336" y="-62"/>
      </p:cViewPr>
      <p:guideLst>
        <p:guide orient="horz" pos="2160"/>
        <p:guide pos="2880"/>
      </p:guideLst>
    </p:cSldViewPr>
  </p:slideViewPr>
  <p:outlineViewPr>
    <p:cViewPr>
      <p:scale>
        <a:sx n="33" d="100"/>
        <a:sy n="33" d="100"/>
      </p:scale>
      <p:origin x="294" y="3371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5BBDBC26-8016-4ADF-9082-FDA60D09D81F}" type="datetimeFigureOut">
              <a:rPr lang="ru-RU"/>
              <a:pPr>
                <a:defRPr/>
              </a:pPr>
              <a:t>13.08.2020</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D2396C4-00CA-4793-8378-B068FD43804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fld id="{F9487CDE-2253-4597-9275-BFD99FC99895}" type="datetime1">
              <a:rPr lang="ru-RU" altLang="ru-RU" smtClean="0"/>
              <a:pPr>
                <a:defRPr/>
              </a:pPr>
              <a:t>13.08.2020</a:t>
            </a:fld>
            <a:endParaRPr lang="ru-RU" altLang="ru-RU"/>
          </a:p>
        </p:txBody>
      </p:sp>
      <p:sp>
        <p:nvSpPr>
          <p:cNvPr id="20" name="Нижний колонтитул 19"/>
          <p:cNvSpPr>
            <a:spLocks noGrp="1"/>
          </p:cNvSpPr>
          <p:nvPr>
            <p:ph type="ftr" sz="quarter" idx="11"/>
          </p:nvPr>
        </p:nvSpPr>
        <p:spPr/>
        <p:txBody>
          <a:bodyPr/>
          <a:lstStyle>
            <a:extLst/>
          </a:lstStyle>
          <a:p>
            <a:pPr>
              <a:defRPr/>
            </a:pPr>
            <a:endParaRPr lang="ru-RU" altLang="ru-RU"/>
          </a:p>
        </p:txBody>
      </p:sp>
      <p:sp>
        <p:nvSpPr>
          <p:cNvPr id="10" name="Номер слайда 9"/>
          <p:cNvSpPr>
            <a:spLocks noGrp="1"/>
          </p:cNvSpPr>
          <p:nvPr>
            <p:ph type="sldNum" sz="quarter" idx="12"/>
          </p:nvPr>
        </p:nvSpPr>
        <p:spPr/>
        <p:txBody>
          <a:bodyPr/>
          <a:lstStyle>
            <a:extLst/>
          </a:lstStyle>
          <a:p>
            <a:pPr>
              <a:defRPr/>
            </a:pPr>
            <a:fld id="{841891A0-FE5F-4A6B-9881-85B34124C812}" type="slidenum">
              <a:rPr lang="ru-RU" altLang="ru-RU" smtClean="0"/>
              <a:pPr>
                <a:defRPr/>
              </a:pPr>
              <a:t>‹#›</a:t>
            </a:fld>
            <a:endParaRPr lang="ru-RU" alt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8A091905-9D84-4AD0-8E26-3D3F3C42D99D}" type="datetime1">
              <a:rPr lang="ru-RU" altLang="ru-RU" smtClean="0"/>
              <a:pPr>
                <a:defRPr/>
              </a:pPr>
              <a:t>13.08.2020</a:t>
            </a:fld>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59C60FE3-5D3A-49EE-B8FA-03F73C5E58C3}" type="slidenum">
              <a:rPr lang="ru-RU" altLang="ru-RU" smtClean="0"/>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FD36D431-E0DA-46A2-88D9-CB838CC3165E}" type="datetime1">
              <a:rPr lang="ru-RU" altLang="ru-RU" smtClean="0"/>
              <a:pPr>
                <a:defRPr/>
              </a:pPr>
              <a:t>13.08.2020</a:t>
            </a:fld>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A2682188-261C-44DC-92C6-A14F4C773DDD}" type="slidenum">
              <a:rPr lang="ru-RU" altLang="ru-RU" smtClean="0"/>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5EB35F1B-9E48-4D40-8CD0-3E34CD703E68}" type="datetime1">
              <a:rPr lang="ru-RU" altLang="ru-RU" smtClean="0"/>
              <a:pPr>
                <a:defRPr/>
              </a:pPr>
              <a:t>13.08.2020</a:t>
            </a:fld>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C048A082-8210-408B-B7D6-87FFF2A8696B}" type="slidenum">
              <a:rPr lang="ru-RU" altLang="ru-RU" smtClean="0"/>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92ECB664-5412-404F-BD75-1C8FAC7B51C7}" type="datetime1">
              <a:rPr lang="ru-RU" altLang="ru-RU" smtClean="0"/>
              <a:pPr>
                <a:defRPr/>
              </a:pPr>
              <a:t>13.08.2020</a:t>
            </a:fld>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1882EC66-23E6-4693-BAF0-680A8BD7259C}" type="slidenum">
              <a:rPr lang="ru-RU" altLang="ru-RU" smtClean="0"/>
              <a:pPr>
                <a:defRPr/>
              </a:pPr>
              <a:t>‹#›</a:t>
            </a:fld>
            <a:endParaRPr lang="ru-RU" alt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287A4910-7A4E-400F-B038-B976511B0E17}" type="datetime1">
              <a:rPr lang="ru-RU" altLang="ru-RU" smtClean="0"/>
              <a:pPr>
                <a:defRPr/>
              </a:pPr>
              <a:t>13.08.2020</a:t>
            </a:fld>
            <a:endParaRPr lang="ru-RU" altLang="ru-RU"/>
          </a:p>
        </p:txBody>
      </p:sp>
      <p:sp>
        <p:nvSpPr>
          <p:cNvPr id="6" name="Нижний колонтитул 5"/>
          <p:cNvSpPr>
            <a:spLocks noGrp="1"/>
          </p:cNvSpPr>
          <p:nvPr>
            <p:ph type="ftr" sz="quarter" idx="11"/>
          </p:nvPr>
        </p:nvSpPr>
        <p:spPr/>
        <p:txBody>
          <a:bodyPr/>
          <a:lstStyle>
            <a:extLst/>
          </a:lstStyle>
          <a:p>
            <a:pPr>
              <a:defRPr/>
            </a:pPr>
            <a:endParaRPr lang="ru-RU" altLang="ru-RU"/>
          </a:p>
        </p:txBody>
      </p:sp>
      <p:sp>
        <p:nvSpPr>
          <p:cNvPr id="7" name="Номер слайда 6"/>
          <p:cNvSpPr>
            <a:spLocks noGrp="1"/>
          </p:cNvSpPr>
          <p:nvPr>
            <p:ph type="sldNum" sz="quarter" idx="12"/>
          </p:nvPr>
        </p:nvSpPr>
        <p:spPr/>
        <p:txBody>
          <a:bodyPr/>
          <a:lstStyle>
            <a:extLst/>
          </a:lstStyle>
          <a:p>
            <a:pPr>
              <a:defRPr/>
            </a:pPr>
            <a:fld id="{3CF73733-CD6D-49C4-972F-4C9EDF118B52}" type="slidenum">
              <a:rPr lang="ru-RU" altLang="ru-RU" smtClean="0"/>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763F6808-3676-4C7A-AF74-7F1EF29FC77C}" type="datetime1">
              <a:rPr lang="ru-RU" altLang="ru-RU" smtClean="0"/>
              <a:pPr>
                <a:defRPr/>
              </a:pPr>
              <a:t>13.08.2020</a:t>
            </a:fld>
            <a:endParaRPr lang="ru-RU" altLang="ru-RU"/>
          </a:p>
        </p:txBody>
      </p:sp>
      <p:sp>
        <p:nvSpPr>
          <p:cNvPr id="8" name="Нижний колонтитул 7"/>
          <p:cNvSpPr>
            <a:spLocks noGrp="1"/>
          </p:cNvSpPr>
          <p:nvPr>
            <p:ph type="ftr" sz="quarter" idx="11"/>
          </p:nvPr>
        </p:nvSpPr>
        <p:spPr/>
        <p:txBody>
          <a:bodyPr/>
          <a:lstStyle>
            <a:extLst/>
          </a:lstStyle>
          <a:p>
            <a:pPr>
              <a:defRPr/>
            </a:pPr>
            <a:endParaRPr lang="ru-RU" altLang="ru-RU"/>
          </a:p>
        </p:txBody>
      </p:sp>
      <p:sp>
        <p:nvSpPr>
          <p:cNvPr id="9" name="Номер слайда 8"/>
          <p:cNvSpPr>
            <a:spLocks noGrp="1"/>
          </p:cNvSpPr>
          <p:nvPr>
            <p:ph type="sldNum" sz="quarter" idx="12"/>
          </p:nvPr>
        </p:nvSpPr>
        <p:spPr/>
        <p:txBody>
          <a:bodyPr/>
          <a:lstStyle>
            <a:extLst/>
          </a:lstStyle>
          <a:p>
            <a:pPr>
              <a:defRPr/>
            </a:pPr>
            <a:fld id="{7B9F15A2-AF4A-4248-BF2F-93BA0DA62FA0}" type="slidenum">
              <a:rPr lang="ru-RU" altLang="ru-RU" smtClean="0"/>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8293158A-250C-4CED-A9E4-2EAFEAB93AA8}" type="datetime1">
              <a:rPr lang="ru-RU" altLang="ru-RU" smtClean="0"/>
              <a:pPr>
                <a:defRPr/>
              </a:pPr>
              <a:t>13.08.2020</a:t>
            </a:fld>
            <a:endParaRPr lang="ru-RU" altLang="ru-RU"/>
          </a:p>
        </p:txBody>
      </p:sp>
      <p:sp>
        <p:nvSpPr>
          <p:cNvPr id="4" name="Нижний колонтитул 3"/>
          <p:cNvSpPr>
            <a:spLocks noGrp="1"/>
          </p:cNvSpPr>
          <p:nvPr>
            <p:ph type="ftr" sz="quarter" idx="11"/>
          </p:nvPr>
        </p:nvSpPr>
        <p:spPr/>
        <p:txBody>
          <a:bodyPr/>
          <a:lstStyle>
            <a:extLst/>
          </a:lstStyle>
          <a:p>
            <a:pPr>
              <a:defRPr/>
            </a:pPr>
            <a:endParaRPr lang="ru-RU" altLang="ru-RU"/>
          </a:p>
        </p:txBody>
      </p:sp>
      <p:sp>
        <p:nvSpPr>
          <p:cNvPr id="5" name="Номер слайда 4"/>
          <p:cNvSpPr>
            <a:spLocks noGrp="1"/>
          </p:cNvSpPr>
          <p:nvPr>
            <p:ph type="sldNum" sz="quarter" idx="12"/>
          </p:nvPr>
        </p:nvSpPr>
        <p:spPr/>
        <p:txBody>
          <a:bodyPr/>
          <a:lstStyle>
            <a:extLst/>
          </a:lstStyle>
          <a:p>
            <a:pPr>
              <a:defRPr/>
            </a:pPr>
            <a:fld id="{30501A4B-032E-45DC-BF90-2DDAE23EF21F}" type="slidenum">
              <a:rPr lang="ru-RU" altLang="ru-RU" smtClean="0"/>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FE4E4F3F-ACF9-473C-9258-5B024FA430EB}" type="datetime1">
              <a:rPr lang="ru-RU" altLang="ru-RU" smtClean="0"/>
              <a:pPr>
                <a:defRPr/>
              </a:pPr>
              <a:t>13.08.2020</a:t>
            </a:fld>
            <a:endParaRPr lang="ru-RU" altLang="ru-RU"/>
          </a:p>
        </p:txBody>
      </p:sp>
      <p:sp>
        <p:nvSpPr>
          <p:cNvPr id="3" name="Нижний колонтитул 2"/>
          <p:cNvSpPr>
            <a:spLocks noGrp="1"/>
          </p:cNvSpPr>
          <p:nvPr>
            <p:ph type="ftr" sz="quarter" idx="11"/>
          </p:nvPr>
        </p:nvSpPr>
        <p:spPr/>
        <p:txBody>
          <a:bodyPr/>
          <a:lstStyle>
            <a:extLst/>
          </a:lstStyle>
          <a:p>
            <a:pPr>
              <a:defRPr/>
            </a:pPr>
            <a:endParaRPr lang="ru-RU" altLang="ru-RU"/>
          </a:p>
        </p:txBody>
      </p:sp>
      <p:sp>
        <p:nvSpPr>
          <p:cNvPr id="4" name="Номер слайда 3"/>
          <p:cNvSpPr>
            <a:spLocks noGrp="1"/>
          </p:cNvSpPr>
          <p:nvPr>
            <p:ph type="sldNum" sz="quarter" idx="12"/>
          </p:nvPr>
        </p:nvSpPr>
        <p:spPr/>
        <p:txBody>
          <a:bodyPr/>
          <a:lstStyle>
            <a:extLst/>
          </a:lstStyle>
          <a:p>
            <a:pPr>
              <a:defRPr/>
            </a:pPr>
            <a:fld id="{DDF184F5-8EF6-4DBB-BEAA-686314D0E116}" type="slidenum">
              <a:rPr lang="ru-RU" altLang="ru-RU" smtClean="0"/>
              <a:pPr>
                <a:defRPr/>
              </a:pPr>
              <a:t>‹#›</a:t>
            </a:fld>
            <a:endParaRPr lang="ru-RU" alt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F13C971C-4E3B-4E9E-BCB8-EBB8DD7FE0DA}" type="datetime1">
              <a:rPr lang="ru-RU" altLang="ru-RU" smtClean="0"/>
              <a:pPr>
                <a:defRPr/>
              </a:pPr>
              <a:t>13.08.2020</a:t>
            </a:fld>
            <a:endParaRPr lang="ru-RU" altLang="ru-RU"/>
          </a:p>
        </p:txBody>
      </p:sp>
      <p:sp>
        <p:nvSpPr>
          <p:cNvPr id="6" name="Нижний колонтитул 5"/>
          <p:cNvSpPr>
            <a:spLocks noGrp="1"/>
          </p:cNvSpPr>
          <p:nvPr>
            <p:ph type="ftr" sz="quarter" idx="11"/>
          </p:nvPr>
        </p:nvSpPr>
        <p:spPr/>
        <p:txBody>
          <a:bodyPr/>
          <a:lstStyle>
            <a:extLst/>
          </a:lstStyle>
          <a:p>
            <a:pPr>
              <a:defRPr/>
            </a:pPr>
            <a:endParaRPr lang="ru-RU" altLang="ru-RU"/>
          </a:p>
        </p:txBody>
      </p:sp>
      <p:sp>
        <p:nvSpPr>
          <p:cNvPr id="7" name="Номер слайда 6"/>
          <p:cNvSpPr>
            <a:spLocks noGrp="1"/>
          </p:cNvSpPr>
          <p:nvPr>
            <p:ph type="sldNum" sz="quarter" idx="12"/>
          </p:nvPr>
        </p:nvSpPr>
        <p:spPr/>
        <p:txBody>
          <a:bodyPr/>
          <a:lstStyle>
            <a:extLst/>
          </a:lstStyle>
          <a:p>
            <a:pPr>
              <a:defRPr/>
            </a:pPr>
            <a:fld id="{E7181902-E1E6-4D39-B65E-B9FBB1C5BC4E}" type="slidenum">
              <a:rPr lang="ru-RU" altLang="ru-RU" smtClean="0"/>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fld id="{0DA42A8B-944F-412E-8931-506441DE5950}" type="datetime1">
              <a:rPr lang="ru-RU" altLang="ru-RU" smtClean="0"/>
              <a:pPr>
                <a:defRPr/>
              </a:pPr>
              <a:t>13.08.2020</a:t>
            </a:fld>
            <a:endParaRPr lang="ru-RU" altLang="ru-RU"/>
          </a:p>
        </p:txBody>
      </p:sp>
      <p:sp>
        <p:nvSpPr>
          <p:cNvPr id="6" name="Нижний колонтитул 5"/>
          <p:cNvSpPr>
            <a:spLocks noGrp="1"/>
          </p:cNvSpPr>
          <p:nvPr>
            <p:ph type="ftr" sz="quarter" idx="11"/>
          </p:nvPr>
        </p:nvSpPr>
        <p:spPr/>
        <p:txBody>
          <a:bodyPr/>
          <a:lstStyle>
            <a:extLst/>
          </a:lstStyle>
          <a:p>
            <a:pPr>
              <a:defRPr/>
            </a:pPr>
            <a:endParaRPr lang="ru-RU" altLang="ru-RU"/>
          </a:p>
        </p:txBody>
      </p:sp>
      <p:sp>
        <p:nvSpPr>
          <p:cNvPr id="7" name="Номер слайда 6"/>
          <p:cNvSpPr>
            <a:spLocks noGrp="1"/>
          </p:cNvSpPr>
          <p:nvPr>
            <p:ph type="sldNum" sz="quarter" idx="12"/>
          </p:nvPr>
        </p:nvSpPr>
        <p:spPr/>
        <p:txBody>
          <a:bodyPr/>
          <a:lstStyle>
            <a:extLst/>
          </a:lstStyle>
          <a:p>
            <a:pPr>
              <a:defRPr/>
            </a:pPr>
            <a:fld id="{3CE0BFCE-9D10-428A-9D21-88A323413B62}" type="slidenum">
              <a:rPr lang="ru-RU" altLang="ru-RU" smtClean="0"/>
              <a:pPr>
                <a:defRPr/>
              </a:pPr>
              <a:t>‹#›</a:t>
            </a:fld>
            <a:endParaRPr lang="ru-RU" alt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40000">
              <a:schemeClr val="accent4">
                <a:lumMod val="40000"/>
                <a:lumOff val="60000"/>
              </a:schemeClr>
            </a:gs>
            <a:gs pos="100000">
              <a:schemeClr val="bg2">
                <a:shade val="55000"/>
                <a:satMod val="300000"/>
              </a:schemeClr>
            </a:gs>
          </a:gsLst>
          <a:path path="circle">
            <a:fillToRect l="-24500" t="-20000" r="124500" b="120000"/>
          </a:path>
          <a:tileRect/>
        </a:grad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C63ADD1D-FF16-4CA4-9BA7-C70649716A6E}" type="datetime1">
              <a:rPr lang="ru-RU" altLang="ru-RU" smtClean="0"/>
              <a:pPr>
                <a:defRPr/>
              </a:pPr>
              <a:t>13.08.2020</a:t>
            </a:fld>
            <a:endParaRPr lang="ru-RU" alt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lt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DA23690-4492-4E87-B092-EB7D236C3B20}" type="slidenum">
              <a:rPr lang="ru-RU" altLang="ru-RU" smtClean="0"/>
              <a:pPr>
                <a:defRPr/>
              </a:pPr>
              <a:t>‹#›</a:t>
            </a:fld>
            <a:endParaRPr lang="ru-RU" alt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un1-23.userapi.com/unWvL9AEPt7-d44tlIoqboIrJhOZzIAhn1YC0A/P_oOiYXbKBc.jpg" TargetMode="External"/><Relationship Id="rId7" Type="http://schemas.openxmlformats.org/officeDocument/2006/relationships/hyperlink" Target="https://pbs.twimg.com/media/ETTmqEnWoAAddlf.jpg" TargetMode="External"/><Relationship Id="rId2" Type="http://schemas.openxmlformats.org/officeDocument/2006/relationships/hyperlink" Target="https://sun1-29.userapi.com/3y3zZn1_h5BmcLq79BYYkq-bT9SV2atvd_TVIw/SkLwplL30Bw.jpg" TargetMode="External"/><Relationship Id="rId1" Type="http://schemas.openxmlformats.org/officeDocument/2006/relationships/slideLayout" Target="../slideLayouts/slideLayout2.xml"/><Relationship Id="rId6" Type="http://schemas.openxmlformats.org/officeDocument/2006/relationships/hyperlink" Target="https://wikiway.com/upload/iblock/577/Belfast.jpg" TargetMode="External"/><Relationship Id="rId5" Type="http://schemas.openxmlformats.org/officeDocument/2006/relationships/hyperlink" Target="https://ds05.infourok.ru/uploads/ex/0c70/000947b7-0508dbfa/3/img4.jpg" TargetMode="External"/><Relationship Id="rId4" Type="http://schemas.openxmlformats.org/officeDocument/2006/relationships/hyperlink" Target="https://ds05.infourok.ru/uploads/ex/09b0/001293c7-373a9952/img5.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ctrTitle"/>
          </p:nvPr>
        </p:nvSpPr>
        <p:spPr>
          <a:xfrm>
            <a:off x="1000125" y="428625"/>
            <a:ext cx="7777163" cy="1079500"/>
          </a:xfrm>
        </p:spPr>
        <p:txBody>
          <a:bodyPr>
            <a:normAutofit fontScale="90000"/>
          </a:bodyPr>
          <a:lstStyle/>
          <a:p>
            <a:pPr algn="ctr"/>
            <a:r>
              <a:rPr kumimoji="0" lang="ru-RU" sz="4000" b="1" i="1" dirty="0" smtClean="0"/>
              <a:t/>
            </a:r>
            <a:br>
              <a:rPr kumimoji="0" lang="ru-RU" sz="4000" b="1" i="1" dirty="0" smtClean="0"/>
            </a:br>
            <a:r>
              <a:rPr kumimoji="0" lang="ru-RU" sz="1400" dirty="0" smtClean="0">
                <a:solidFill>
                  <a:schemeClr val="tx1"/>
                </a:solidFill>
              </a:rPr>
              <a:t>Муниципальное бюджетное образовательное учреждение</a:t>
            </a:r>
            <a:br>
              <a:rPr kumimoji="0" lang="ru-RU" sz="1400" dirty="0" smtClean="0">
                <a:solidFill>
                  <a:schemeClr val="tx1"/>
                </a:solidFill>
              </a:rPr>
            </a:br>
            <a:r>
              <a:rPr kumimoji="0" lang="ru-RU" sz="1400" dirty="0" smtClean="0">
                <a:solidFill>
                  <a:schemeClr val="tx1"/>
                </a:solidFill>
              </a:rPr>
              <a:t>«</a:t>
            </a:r>
            <a:r>
              <a:rPr kumimoji="0" lang="ru-RU" sz="1400" dirty="0" err="1" smtClean="0">
                <a:solidFill>
                  <a:schemeClr val="tx1"/>
                </a:solidFill>
              </a:rPr>
              <a:t>Сергачская</a:t>
            </a:r>
            <a:r>
              <a:rPr kumimoji="0" lang="ru-RU" sz="1400" dirty="0" smtClean="0">
                <a:solidFill>
                  <a:schemeClr val="tx1"/>
                </a:solidFill>
              </a:rPr>
              <a:t> средняя общеобразовательная школа №3»</a:t>
            </a:r>
            <a:br>
              <a:rPr kumimoji="0" lang="ru-RU" sz="1400" dirty="0" smtClean="0">
                <a:solidFill>
                  <a:schemeClr val="tx1"/>
                </a:solidFill>
              </a:rPr>
            </a:br>
            <a:r>
              <a:rPr kumimoji="0" lang="ru-RU" sz="1400" dirty="0" smtClean="0">
                <a:solidFill>
                  <a:schemeClr val="tx1"/>
                </a:solidFill>
              </a:rPr>
              <a:t>г. Сергач, Нижегородская область</a:t>
            </a:r>
            <a:br>
              <a:rPr kumimoji="0" lang="ru-RU" sz="1400" dirty="0" smtClean="0">
                <a:solidFill>
                  <a:schemeClr val="tx1"/>
                </a:solidFill>
              </a:rPr>
            </a:br>
            <a:endParaRPr kumimoji="0" lang="ru-RU" sz="1400" dirty="0" smtClean="0">
              <a:solidFill>
                <a:schemeClr val="tx1"/>
              </a:solidFill>
            </a:endParaRPr>
          </a:p>
        </p:txBody>
      </p:sp>
      <p:sp>
        <p:nvSpPr>
          <p:cNvPr id="4100" name="TextBox 3"/>
          <p:cNvSpPr>
            <a:spLocks noGrp="1" noChangeArrowheads="1"/>
          </p:cNvSpPr>
          <p:nvPr>
            <p:ph type="subTitle" idx="1"/>
          </p:nvPr>
        </p:nvSpPr>
        <p:spPr>
          <a:xfrm>
            <a:off x="1143000" y="1989138"/>
            <a:ext cx="6805613" cy="1752600"/>
          </a:xfrm>
          <a:noFill/>
        </p:spPr>
        <p:txBody>
          <a:bodyPr>
            <a:normAutofit fontScale="25000" lnSpcReduction="20000"/>
          </a:bodyPr>
          <a:lstStyle/>
          <a:p>
            <a:pPr>
              <a:lnSpc>
                <a:spcPct val="80000"/>
              </a:lnSpc>
            </a:pPr>
            <a:endParaRPr kumimoji="0" lang="ru-RU" sz="800" b="1" i="1" dirty="0" smtClean="0"/>
          </a:p>
          <a:p>
            <a:pPr>
              <a:lnSpc>
                <a:spcPct val="80000"/>
              </a:lnSpc>
            </a:pPr>
            <a:endParaRPr kumimoji="0" lang="en-US" sz="1200" b="1" dirty="0" smtClean="0">
              <a:solidFill>
                <a:schemeClr val="accent2"/>
              </a:solidFill>
            </a:endParaRPr>
          </a:p>
          <a:p>
            <a:pPr>
              <a:lnSpc>
                <a:spcPct val="80000"/>
              </a:lnSpc>
            </a:pPr>
            <a:endParaRPr kumimoji="0" lang="en-US" sz="1200" b="1" dirty="0" smtClean="0">
              <a:solidFill>
                <a:schemeClr val="accent2"/>
              </a:solidFill>
            </a:endParaRPr>
          </a:p>
          <a:p>
            <a:pPr algn="ctr"/>
            <a:r>
              <a:rPr kumimoji="0" lang="en-US" sz="5600" dirty="0" smtClean="0">
                <a:solidFill>
                  <a:schemeClr val="accent2"/>
                </a:solidFill>
                <a:latin typeface="Times New Roman" pitchFamily="18" charset="0"/>
                <a:cs typeface="Times New Roman" pitchFamily="18" charset="0"/>
              </a:rPr>
              <a:t>                         </a:t>
            </a:r>
            <a:r>
              <a:rPr kumimoji="0" lang="ru-RU" sz="5600" dirty="0" smtClean="0">
                <a:latin typeface="Times New Roman" pitchFamily="18" charset="0"/>
                <a:cs typeface="Times New Roman" pitchFamily="18" charset="0"/>
              </a:rPr>
              <a:t>Презентация по английскому языку для 8 </a:t>
            </a:r>
            <a:r>
              <a:rPr kumimoji="0" lang="ru-RU" sz="5600" dirty="0" smtClean="0">
                <a:latin typeface="Times New Roman" pitchFamily="18" charset="0"/>
                <a:cs typeface="Times New Roman" pitchFamily="18" charset="0"/>
              </a:rPr>
              <a:t>класса</a:t>
            </a:r>
            <a:endParaRPr lang="ru-RU" sz="5600" dirty="0" smtClean="0">
              <a:latin typeface="Times New Roman" pitchFamily="18" charset="0"/>
              <a:cs typeface="Times New Roman" pitchFamily="18" charset="0"/>
            </a:endParaRPr>
          </a:p>
          <a:p>
            <a:pPr algn="ctr"/>
            <a:r>
              <a:rPr lang="ru-RU" sz="5600" dirty="0" smtClean="0">
                <a:latin typeface="Times New Roman" pitchFamily="18" charset="0"/>
                <a:cs typeface="Times New Roman" pitchFamily="18" charset="0"/>
              </a:rPr>
              <a:t>Тема</a:t>
            </a:r>
            <a:r>
              <a:rPr lang="en-US" sz="5600" dirty="0" smtClean="0">
                <a:latin typeface="Times New Roman" pitchFamily="18" charset="0"/>
                <a:cs typeface="Times New Roman" pitchFamily="18" charset="0"/>
              </a:rPr>
              <a:t>: </a:t>
            </a:r>
            <a:r>
              <a:rPr lang="en-US" sz="5600" b="1" i="1" dirty="0" smtClean="0">
                <a:latin typeface="Times New Roman" pitchFamily="18" charset="0"/>
                <a:cs typeface="Times New Roman" pitchFamily="18" charset="0"/>
              </a:rPr>
              <a:t>«</a:t>
            </a:r>
            <a:r>
              <a:rPr lang="ru-RU" sz="5600" b="1" i="1" dirty="0" smtClean="0">
                <a:latin typeface="Times New Roman" pitchFamily="18" charset="0"/>
                <a:cs typeface="Times New Roman" pitchFamily="18" charset="0"/>
              </a:rPr>
              <a:t> </a:t>
            </a:r>
            <a:r>
              <a:rPr lang="en-US" sz="5600" b="1" i="1" dirty="0" smtClean="0">
                <a:latin typeface="Times New Roman" pitchFamily="18" charset="0"/>
                <a:cs typeface="Times New Roman" pitchFamily="18" charset="0"/>
              </a:rPr>
              <a:t>Northern Ireland»</a:t>
            </a:r>
            <a:endParaRPr lang="ru-RU" sz="5600" dirty="0" smtClean="0">
              <a:latin typeface="Times New Roman" pitchFamily="18" charset="0"/>
              <a:cs typeface="Times New Roman" pitchFamily="18" charset="0"/>
            </a:endParaRPr>
          </a:p>
          <a:p>
            <a:pPr algn="ctr"/>
            <a:r>
              <a:rPr lang="en-US" sz="5600" i="1" dirty="0" smtClean="0">
                <a:latin typeface="Times New Roman" pitchFamily="18" charset="0"/>
                <a:cs typeface="Times New Roman" pitchFamily="18" charset="0"/>
              </a:rPr>
              <a:t> </a:t>
            </a:r>
            <a:endParaRPr lang="ru-RU" sz="5600" dirty="0" smtClean="0">
              <a:latin typeface="Times New Roman" pitchFamily="18" charset="0"/>
              <a:cs typeface="Times New Roman" pitchFamily="18" charset="0"/>
            </a:endParaRPr>
          </a:p>
          <a:p>
            <a:pPr algn="ctr"/>
            <a:endParaRPr lang="ru-RU" sz="4800" dirty="0" smtClean="0">
              <a:latin typeface="Times New Roman" pitchFamily="18" charset="0"/>
              <a:cs typeface="Times New Roman" pitchFamily="18" charset="0"/>
            </a:endParaRPr>
          </a:p>
          <a:p>
            <a:pPr algn="ctr"/>
            <a:r>
              <a:rPr lang="en-US" sz="4800" b="1"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pPr algn="ctr"/>
            <a:r>
              <a:rPr lang="en-US" sz="4800" b="1"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 </a:t>
            </a:r>
          </a:p>
          <a:p>
            <a:pPr algn="ctr"/>
            <a:r>
              <a:rPr lang="ru-RU" sz="4800" dirty="0" smtClean="0">
                <a:latin typeface="Times New Roman" pitchFamily="18" charset="0"/>
                <a:cs typeface="Times New Roman" pitchFamily="18" charset="0"/>
              </a:rPr>
              <a:t> </a:t>
            </a:r>
          </a:p>
          <a:p>
            <a:pPr algn="ctr"/>
            <a:r>
              <a:rPr lang="ru-RU" sz="4800" b="1"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pPr algn="r"/>
            <a:r>
              <a:rPr lang="ru-RU" sz="5600" b="1" dirty="0" smtClean="0">
                <a:latin typeface="Times New Roman" pitchFamily="18" charset="0"/>
                <a:cs typeface="Times New Roman" pitchFamily="18" charset="0"/>
              </a:rPr>
              <a:t> Автор </a:t>
            </a:r>
            <a:r>
              <a:rPr lang="en-US" sz="5600" b="1" dirty="0" smtClean="0">
                <a:latin typeface="Times New Roman" pitchFamily="18" charset="0"/>
                <a:cs typeface="Times New Roman" pitchFamily="18" charset="0"/>
              </a:rPr>
              <a:t>- </a:t>
            </a:r>
            <a:r>
              <a:rPr lang="ru-RU" sz="5600" b="1" dirty="0" smtClean="0">
                <a:latin typeface="Times New Roman" pitchFamily="18" charset="0"/>
                <a:cs typeface="Times New Roman" pitchFamily="18" charset="0"/>
              </a:rPr>
              <a:t>составитель:</a:t>
            </a:r>
            <a:endParaRPr lang="ru-RU" sz="5600" dirty="0" smtClean="0">
              <a:latin typeface="Times New Roman" pitchFamily="18" charset="0"/>
              <a:cs typeface="Times New Roman" pitchFamily="18" charset="0"/>
            </a:endParaRPr>
          </a:p>
          <a:p>
            <a:pPr algn="r"/>
            <a:r>
              <a:rPr lang="ru-RU" sz="5600" dirty="0" err="1" smtClean="0">
                <a:latin typeface="Times New Roman" pitchFamily="18" charset="0"/>
                <a:cs typeface="Times New Roman" pitchFamily="18" charset="0"/>
              </a:rPr>
              <a:t>Поняева</a:t>
            </a:r>
            <a:r>
              <a:rPr lang="ru-RU" sz="5600" dirty="0" smtClean="0">
                <a:latin typeface="Times New Roman" pitchFamily="18" charset="0"/>
                <a:cs typeface="Times New Roman" pitchFamily="18" charset="0"/>
              </a:rPr>
              <a:t> Наталья Валерьевна</a:t>
            </a:r>
          </a:p>
          <a:p>
            <a:pPr algn="r"/>
            <a:r>
              <a:rPr lang="ru-RU" sz="5600" dirty="0" smtClean="0">
                <a:latin typeface="Times New Roman" pitchFamily="18" charset="0"/>
                <a:cs typeface="Times New Roman" pitchFamily="18" charset="0"/>
              </a:rPr>
              <a:t>учитель английского языка</a:t>
            </a:r>
          </a:p>
          <a:p>
            <a:pPr algn="r"/>
            <a:r>
              <a:rPr lang="ru-RU" sz="5600" dirty="0" smtClean="0">
                <a:latin typeface="Times New Roman" pitchFamily="18" charset="0"/>
                <a:cs typeface="Times New Roman" pitchFamily="18" charset="0"/>
              </a:rPr>
              <a:t>                                                                          МБОУ «</a:t>
            </a:r>
            <a:r>
              <a:rPr lang="ru-RU" sz="5600" dirty="0" err="1" smtClean="0">
                <a:latin typeface="Times New Roman" pitchFamily="18" charset="0"/>
                <a:cs typeface="Times New Roman" pitchFamily="18" charset="0"/>
              </a:rPr>
              <a:t>Сергачская</a:t>
            </a:r>
            <a:r>
              <a:rPr lang="ru-RU" sz="5600" dirty="0" smtClean="0">
                <a:latin typeface="Times New Roman" pitchFamily="18" charset="0"/>
                <a:cs typeface="Times New Roman" pitchFamily="18" charset="0"/>
              </a:rPr>
              <a:t> СОШ №3», </a:t>
            </a:r>
          </a:p>
          <a:p>
            <a:pPr algn="r"/>
            <a:r>
              <a:rPr lang="ru-RU" sz="5600" dirty="0" smtClean="0">
                <a:latin typeface="Times New Roman" pitchFamily="18" charset="0"/>
                <a:cs typeface="Times New Roman" pitchFamily="18" charset="0"/>
              </a:rPr>
              <a:t>высшая квалификационная категория</a:t>
            </a:r>
          </a:p>
          <a:p>
            <a:pPr algn="r"/>
            <a:r>
              <a:rPr lang="ru-RU" sz="4800" dirty="0" smtClean="0">
                <a:latin typeface="Times New Roman" pitchFamily="18" charset="0"/>
                <a:cs typeface="Times New Roman" pitchFamily="18" charset="0"/>
              </a:rPr>
              <a:t>                     </a:t>
            </a:r>
          </a:p>
          <a:p>
            <a:pPr algn="ctr"/>
            <a:r>
              <a:rPr lang="ru-RU" sz="4800" dirty="0" smtClean="0">
                <a:latin typeface="Times New Roman" pitchFamily="18" charset="0"/>
                <a:cs typeface="Times New Roman" pitchFamily="18" charset="0"/>
              </a:rPr>
              <a:t>Сергач 2018                                              </a:t>
            </a:r>
          </a:p>
          <a:p>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r>
              <a:rPr lang="ru-RU" sz="1200" dirty="0" smtClean="0"/>
              <a:t>Сергач 2016</a:t>
            </a:r>
          </a:p>
          <a:p>
            <a:pPr>
              <a:lnSpc>
                <a:spcPct val="80000"/>
              </a:lnSpc>
            </a:pPr>
            <a:r>
              <a:rPr kumimoji="0" lang="en-US" sz="1200" b="1" dirty="0" smtClean="0">
                <a:solidFill>
                  <a:schemeClr val="accent2"/>
                </a:solidFill>
              </a:rPr>
              <a:t>                             </a:t>
            </a:r>
            <a:endParaRPr kumimoji="0" lang="ru-RU" sz="1800" b="1" dirty="0" smtClean="0">
              <a:solidFill>
                <a:srgbClr val="121CEE"/>
              </a:solidFill>
            </a:endParaRPr>
          </a:p>
          <a:p>
            <a:pPr algn="r" eaLnBrk="1" hangingPunct="1">
              <a:lnSpc>
                <a:spcPct val="80000"/>
              </a:lnSpc>
              <a:spcBef>
                <a:spcPct val="0"/>
              </a:spcBef>
              <a:buClrTx/>
              <a:buSzTx/>
              <a:buFontTx/>
              <a:buNone/>
            </a:pPr>
            <a:endParaRPr kumimoji="0" lang="ru-RU" sz="400" dirty="0" smtClean="0">
              <a:cs typeface="Times New Roman" pitchFamily="18" charset="0"/>
            </a:endParaRPr>
          </a:p>
        </p:txBody>
      </p:sp>
      <p:sp>
        <p:nvSpPr>
          <p:cNvPr id="4098" name="Номер слайда 5"/>
          <p:cNvSpPr>
            <a:spLocks noGrp="1"/>
          </p:cNvSpPr>
          <p:nvPr>
            <p:ph type="sldNum" sz="quarter" idx="12"/>
          </p:nvPr>
        </p:nvSpPr>
        <p:spPr>
          <a:noFill/>
          <a:ln>
            <a:miter lim="800000"/>
            <a:headEnd/>
            <a:tailEnd/>
          </a:ln>
        </p:spPr>
        <p:txBody>
          <a:bodyPr/>
          <a:lstStyle/>
          <a:p>
            <a:fld id="{7FFEE42D-FEAE-4389-A74F-A9CA40250225}" type="slidenum">
              <a:rPr lang="ru-RU" altLang="ru-RU"/>
              <a:pPr/>
              <a:t>1</a:t>
            </a:fld>
            <a:endParaRPr lang="ru-RU" alt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en-US" dirty="0" smtClean="0">
                <a:solidFill>
                  <a:schemeClr val="accent4">
                    <a:lumMod val="75000"/>
                  </a:schemeClr>
                </a:solidFill>
              </a:rPr>
              <a:t>Northern Ireland</a:t>
            </a:r>
            <a:endParaRPr lang="ru-RU" dirty="0">
              <a:solidFill>
                <a:schemeClr val="accent4">
                  <a:lumMod val="75000"/>
                </a:schemeClr>
              </a:solidFill>
            </a:endParaRPr>
          </a:p>
        </p:txBody>
      </p:sp>
      <p:sp>
        <p:nvSpPr>
          <p:cNvPr id="6" name="Содержимое 5"/>
          <p:cNvSpPr>
            <a:spLocks noGrp="1"/>
          </p:cNvSpPr>
          <p:nvPr>
            <p:ph sz="half" idx="1"/>
          </p:nvPr>
        </p:nvSpPr>
        <p:spPr/>
        <p:txBody>
          <a:bodyPr>
            <a:normAutofit fontScale="85000" lnSpcReduction="10000"/>
          </a:bodyPr>
          <a:lstStyle/>
          <a:p>
            <a:r>
              <a:rPr lang="en-US" dirty="0" smtClean="0"/>
              <a:t>Northern Ireland is a part of the United Kingdom and Northern Ireland.</a:t>
            </a:r>
          </a:p>
          <a:p>
            <a:r>
              <a:rPr lang="en-US" dirty="0" smtClean="0"/>
              <a:t> It is situated in the north-east of the island of Ireland. It borders on the Republic of Ireland in the south and west.</a:t>
            </a:r>
          </a:p>
          <a:p>
            <a:r>
              <a:rPr lang="en-US" dirty="0" smtClean="0"/>
              <a:t> Its population is about 3 % of the population of the United Kingdom. </a:t>
            </a:r>
            <a:endParaRPr lang="ru-RU" dirty="0"/>
          </a:p>
        </p:txBody>
      </p:sp>
      <p:pic>
        <p:nvPicPr>
          <p:cNvPr id="8" name="Содержимое 7" descr="slide_2.jpg"/>
          <p:cNvPicPr>
            <a:picLocks noGrp="1" noChangeAspect="1"/>
          </p:cNvPicPr>
          <p:nvPr>
            <p:ph sz="half" idx="2"/>
          </p:nvPr>
        </p:nvPicPr>
        <p:blipFill>
          <a:blip r:embed="rId2"/>
          <a:stretch>
            <a:fillRect/>
          </a:stretch>
        </p:blipFill>
        <p:spPr>
          <a:xfrm>
            <a:off x="5214942" y="1571612"/>
            <a:ext cx="3657600" cy="4357718"/>
          </a:xfrm>
        </p:spPr>
      </p:pic>
      <p:sp>
        <p:nvSpPr>
          <p:cNvPr id="4" name="Номер слайда 3"/>
          <p:cNvSpPr>
            <a:spLocks noGrp="1"/>
          </p:cNvSpPr>
          <p:nvPr>
            <p:ph type="sldNum" sz="quarter" idx="12"/>
          </p:nvPr>
        </p:nvSpPr>
        <p:spPr/>
        <p:txBody>
          <a:bodyPr/>
          <a:lstStyle/>
          <a:p>
            <a:pPr>
              <a:defRPr/>
            </a:pPr>
            <a:fld id="{C048A082-8210-408B-B7D6-87FFF2A8696B}" type="slidenum">
              <a:rPr lang="ru-RU" altLang="ru-RU" smtClean="0"/>
              <a:pPr>
                <a:defRPr/>
              </a:pPr>
              <a:t>2</a:t>
            </a:fld>
            <a:endParaRPr lang="ru-RU" alt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administrative division</a:t>
            </a:r>
            <a:endParaRPr lang="ru-RU" dirty="0"/>
          </a:p>
        </p:txBody>
      </p:sp>
      <p:sp>
        <p:nvSpPr>
          <p:cNvPr id="3" name="Содержимое 2"/>
          <p:cNvSpPr>
            <a:spLocks noGrp="1"/>
          </p:cNvSpPr>
          <p:nvPr>
            <p:ph sz="half" idx="1"/>
          </p:nvPr>
        </p:nvSpPr>
        <p:spPr>
          <a:xfrm>
            <a:off x="1142976" y="1500174"/>
            <a:ext cx="3500462" cy="4687266"/>
          </a:xfrm>
        </p:spPr>
        <p:txBody>
          <a:bodyPr>
            <a:normAutofit/>
          </a:bodyPr>
          <a:lstStyle/>
          <a:p>
            <a:r>
              <a:rPr lang="en-US" dirty="0" smtClean="0"/>
              <a:t>Northern Ireland consists of six of the nine counties of the Irish province of Ulster. It was created as a division of he United Kingdom in May 1921.</a:t>
            </a:r>
            <a:endParaRPr lang="ru-RU" dirty="0"/>
          </a:p>
        </p:txBody>
      </p:sp>
      <p:pic>
        <p:nvPicPr>
          <p:cNvPr id="6" name="Содержимое 5" descr="image-14.jpg"/>
          <p:cNvPicPr>
            <a:picLocks noGrp="1" noChangeAspect="1"/>
          </p:cNvPicPr>
          <p:nvPr>
            <p:ph sz="half" idx="2"/>
          </p:nvPr>
        </p:nvPicPr>
        <p:blipFill>
          <a:blip r:embed="rId2"/>
          <a:stretch>
            <a:fillRect/>
          </a:stretch>
        </p:blipFill>
        <p:spPr>
          <a:xfrm>
            <a:off x="4643438" y="1357298"/>
            <a:ext cx="4014790" cy="4370405"/>
          </a:xfrm>
        </p:spPr>
      </p:pic>
      <p:sp>
        <p:nvSpPr>
          <p:cNvPr id="5" name="Номер слайда 4"/>
          <p:cNvSpPr>
            <a:spLocks noGrp="1"/>
          </p:cNvSpPr>
          <p:nvPr>
            <p:ph type="sldNum" sz="quarter" idx="12"/>
          </p:nvPr>
        </p:nvSpPr>
        <p:spPr/>
        <p:txBody>
          <a:bodyPr/>
          <a:lstStyle/>
          <a:p>
            <a:pPr>
              <a:defRPr/>
            </a:pPr>
            <a:fld id="{3CF73733-CD6D-49C4-972F-4C9EDF118B52}" type="slidenum">
              <a:rPr lang="ru-RU" altLang="ru-RU" smtClean="0"/>
              <a:pPr>
                <a:defRPr/>
              </a:pPr>
              <a:t>3</a:t>
            </a:fld>
            <a:endParaRPr lang="ru-RU" alt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85776"/>
            <a:ext cx="5786478" cy="1162050"/>
          </a:xfrm>
        </p:spPr>
        <p:txBody>
          <a:bodyPr>
            <a:normAutofit/>
          </a:bodyPr>
          <a:lstStyle/>
          <a:p>
            <a:r>
              <a:rPr lang="en-US" sz="3200" dirty="0" smtClean="0"/>
              <a:t>The flags of Ireland</a:t>
            </a:r>
            <a:endParaRPr lang="ru-RU" sz="3200" dirty="0"/>
          </a:p>
        </p:txBody>
      </p:sp>
      <p:sp>
        <p:nvSpPr>
          <p:cNvPr id="7" name="Текст 6"/>
          <p:cNvSpPr>
            <a:spLocks noGrp="1"/>
          </p:cNvSpPr>
          <p:nvPr>
            <p:ph type="body" idx="2"/>
          </p:nvPr>
        </p:nvSpPr>
        <p:spPr>
          <a:xfrm>
            <a:off x="428596" y="928670"/>
            <a:ext cx="8572560" cy="698500"/>
          </a:xfrm>
        </p:spPr>
        <p:txBody>
          <a:bodyPr>
            <a:noAutofit/>
          </a:bodyPr>
          <a:lstStyle/>
          <a:p>
            <a:r>
              <a:rPr lang="en-US" sz="2000" dirty="0" smtClean="0"/>
              <a:t>       The former flag of Ireland – a red cross against the white background is St. Patrick’s cross, as flag of Church of Ireland. Saint Patrick is the patron saint of Ireland</a:t>
            </a:r>
          </a:p>
          <a:p>
            <a:r>
              <a:rPr lang="en-US" sz="2000" dirty="0" smtClean="0"/>
              <a:t>       The Union Flag is the official flag of the country</a:t>
            </a:r>
          </a:p>
          <a:p>
            <a:r>
              <a:rPr lang="en-US" sz="2000" dirty="0" smtClean="0"/>
              <a:t>       There is also the Ulster Banner but it has no official status since1972</a:t>
            </a:r>
          </a:p>
          <a:p>
            <a:endParaRPr lang="ru-RU" sz="2000" dirty="0" smtClean="0"/>
          </a:p>
          <a:p>
            <a:endParaRPr lang="ru-RU" sz="1800" dirty="0"/>
          </a:p>
        </p:txBody>
      </p:sp>
      <p:pic>
        <p:nvPicPr>
          <p:cNvPr id="8" name="Содержимое 7" descr="img5.jpg"/>
          <p:cNvPicPr>
            <a:picLocks noGrp="1" noChangeAspect="1"/>
          </p:cNvPicPr>
          <p:nvPr>
            <p:ph sz="half" idx="1"/>
          </p:nvPr>
        </p:nvPicPr>
        <p:blipFill>
          <a:blip r:embed="rId2"/>
          <a:stretch>
            <a:fillRect/>
          </a:stretch>
        </p:blipFill>
        <p:spPr>
          <a:xfrm>
            <a:off x="984955" y="3143248"/>
            <a:ext cx="7097890" cy="2982915"/>
          </a:xfrm>
        </p:spPr>
      </p:pic>
      <p:sp>
        <p:nvSpPr>
          <p:cNvPr id="5" name="Номер слайда 4"/>
          <p:cNvSpPr>
            <a:spLocks noGrp="1"/>
          </p:cNvSpPr>
          <p:nvPr>
            <p:ph type="sldNum" sz="quarter" idx="12"/>
          </p:nvPr>
        </p:nvSpPr>
        <p:spPr/>
        <p:txBody>
          <a:bodyPr/>
          <a:lstStyle/>
          <a:p>
            <a:pPr>
              <a:defRPr/>
            </a:pPr>
            <a:fld id="{3CF73733-CD6D-49C4-972F-4C9EDF118B52}" type="slidenum">
              <a:rPr lang="ru-RU" altLang="ru-RU" smtClean="0"/>
              <a:pPr>
                <a:defRPr/>
              </a:pPr>
              <a:t>4</a:t>
            </a:fld>
            <a:endParaRPr lang="ru-RU" alt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7429552" cy="785794"/>
          </a:xfrm>
        </p:spPr>
        <p:txBody>
          <a:bodyPr/>
          <a:lstStyle/>
          <a:p>
            <a:pPr algn="ctr"/>
            <a:r>
              <a:rPr lang="en-US" dirty="0" smtClean="0"/>
              <a:t>The coat of arms</a:t>
            </a:r>
            <a:endParaRPr lang="ru-RU" dirty="0"/>
          </a:p>
        </p:txBody>
      </p:sp>
      <p:sp>
        <p:nvSpPr>
          <p:cNvPr id="3" name="Текст 2"/>
          <p:cNvSpPr>
            <a:spLocks noGrp="1"/>
          </p:cNvSpPr>
          <p:nvPr>
            <p:ph type="body" idx="2"/>
          </p:nvPr>
        </p:nvSpPr>
        <p:spPr>
          <a:xfrm>
            <a:off x="571472" y="928670"/>
            <a:ext cx="8358246" cy="698500"/>
          </a:xfrm>
        </p:spPr>
        <p:txBody>
          <a:bodyPr>
            <a:noAutofit/>
          </a:bodyPr>
          <a:lstStyle/>
          <a:p>
            <a:r>
              <a:rPr lang="en-US" sz="2000" dirty="0" smtClean="0"/>
              <a:t>      The coat of arms of the Government of Northern Ireland were     granted to the Executive Committee of the Privy Council of Northern    Ireland in 1924.</a:t>
            </a:r>
            <a:endParaRPr lang="ru-RU" sz="2000" dirty="0"/>
          </a:p>
        </p:txBody>
      </p:sp>
      <p:pic>
        <p:nvPicPr>
          <p:cNvPr id="6" name="Содержимое 5" descr="img4.jpg"/>
          <p:cNvPicPr>
            <a:picLocks noGrp="1" noChangeAspect="1"/>
          </p:cNvPicPr>
          <p:nvPr>
            <p:ph sz="half" idx="1"/>
          </p:nvPr>
        </p:nvPicPr>
        <p:blipFill>
          <a:blip r:embed="rId2"/>
          <a:stretch>
            <a:fillRect/>
          </a:stretch>
        </p:blipFill>
        <p:spPr>
          <a:xfrm>
            <a:off x="984955" y="2133600"/>
            <a:ext cx="7097890" cy="3992563"/>
          </a:xfrm>
        </p:spPr>
      </p:pic>
      <p:sp>
        <p:nvSpPr>
          <p:cNvPr id="5" name="Номер слайда 4"/>
          <p:cNvSpPr>
            <a:spLocks noGrp="1"/>
          </p:cNvSpPr>
          <p:nvPr>
            <p:ph type="sldNum" sz="quarter" idx="12"/>
          </p:nvPr>
        </p:nvSpPr>
        <p:spPr/>
        <p:txBody>
          <a:bodyPr/>
          <a:lstStyle/>
          <a:p>
            <a:pPr>
              <a:defRPr/>
            </a:pPr>
            <a:fld id="{E7181902-E1E6-4D39-B65E-B9FBB1C5BC4E}" type="slidenum">
              <a:rPr lang="ru-RU" altLang="ru-RU" smtClean="0"/>
              <a:pPr>
                <a:defRPr/>
              </a:pPr>
              <a:t>5</a:t>
            </a:fld>
            <a:endParaRPr lang="ru-RU" alt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en-US" sz="3600" dirty="0" smtClean="0"/>
              <a:t>The capital of the country</a:t>
            </a:r>
            <a:endParaRPr lang="ru-RU" sz="3600" dirty="0"/>
          </a:p>
        </p:txBody>
      </p:sp>
      <p:sp>
        <p:nvSpPr>
          <p:cNvPr id="7" name="Содержимое 6"/>
          <p:cNvSpPr>
            <a:spLocks noGrp="1"/>
          </p:cNvSpPr>
          <p:nvPr>
            <p:ph sz="half" idx="1"/>
          </p:nvPr>
        </p:nvSpPr>
        <p:spPr>
          <a:xfrm>
            <a:off x="785786" y="1357298"/>
            <a:ext cx="3857652" cy="4830142"/>
          </a:xfrm>
        </p:spPr>
        <p:txBody>
          <a:bodyPr>
            <a:normAutofit fontScale="92500"/>
          </a:bodyPr>
          <a:lstStyle/>
          <a:p>
            <a:r>
              <a:rPr lang="en-US" sz="2400" dirty="0" smtClean="0"/>
              <a:t>Belfast is the capital and the largest city of Northern Ireland and the main settlement in the province of Ulster. It is the center for business, art, industry, higher education and law, full of wonderful sights. </a:t>
            </a:r>
          </a:p>
          <a:p>
            <a:r>
              <a:rPr lang="en-US" sz="2400" dirty="0" smtClean="0"/>
              <a:t>It stands on the river Lagan</a:t>
            </a:r>
          </a:p>
          <a:p>
            <a:r>
              <a:rPr lang="en-US" sz="2400" dirty="0" smtClean="0"/>
              <a:t>Its Northern Ireland Assembly consists of 108 members</a:t>
            </a:r>
            <a:endParaRPr lang="ru-RU" sz="2400" dirty="0"/>
          </a:p>
        </p:txBody>
      </p:sp>
      <p:pic>
        <p:nvPicPr>
          <p:cNvPr id="9" name="Содержимое 8" descr="Belfast.jpg"/>
          <p:cNvPicPr>
            <a:picLocks noGrp="1" noChangeAspect="1"/>
          </p:cNvPicPr>
          <p:nvPr>
            <p:ph sz="half" idx="2"/>
          </p:nvPr>
        </p:nvPicPr>
        <p:blipFill>
          <a:blip r:embed="rId2"/>
          <a:stretch>
            <a:fillRect/>
          </a:stretch>
        </p:blipFill>
        <p:spPr>
          <a:xfrm>
            <a:off x="4714876" y="1285860"/>
            <a:ext cx="4219574" cy="4714908"/>
          </a:xfrm>
        </p:spPr>
      </p:pic>
      <p:sp>
        <p:nvSpPr>
          <p:cNvPr id="5" name="Номер слайда 4"/>
          <p:cNvSpPr>
            <a:spLocks noGrp="1"/>
          </p:cNvSpPr>
          <p:nvPr>
            <p:ph type="sldNum" sz="quarter" idx="12"/>
          </p:nvPr>
        </p:nvSpPr>
        <p:spPr/>
        <p:txBody>
          <a:bodyPr/>
          <a:lstStyle/>
          <a:p>
            <a:pPr>
              <a:defRPr/>
            </a:pPr>
            <a:fld id="{E7181902-E1E6-4D39-B65E-B9FBB1C5BC4E}" type="slidenum">
              <a:rPr lang="ru-RU" altLang="ru-RU" smtClean="0"/>
              <a:pPr>
                <a:defRPr/>
              </a:pPr>
              <a:t>6</a:t>
            </a:fld>
            <a:endParaRPr lang="ru-RU" alt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498080" cy="1143000"/>
          </a:xfrm>
        </p:spPr>
        <p:txBody>
          <a:bodyPr/>
          <a:lstStyle/>
          <a:p>
            <a:pPr algn="ctr"/>
            <a:r>
              <a:rPr lang="en-US" dirty="0" smtClean="0"/>
              <a:t>The floral emblems</a:t>
            </a:r>
            <a:endParaRPr lang="ru-RU" dirty="0"/>
          </a:p>
        </p:txBody>
      </p:sp>
      <p:sp>
        <p:nvSpPr>
          <p:cNvPr id="3" name="Содержимое 2"/>
          <p:cNvSpPr>
            <a:spLocks noGrp="1"/>
          </p:cNvSpPr>
          <p:nvPr>
            <p:ph sz="half" idx="1"/>
          </p:nvPr>
        </p:nvSpPr>
        <p:spPr>
          <a:xfrm>
            <a:off x="928662" y="1500174"/>
            <a:ext cx="3657600" cy="4663440"/>
          </a:xfrm>
        </p:spPr>
        <p:txBody>
          <a:bodyPr>
            <a:normAutofit lnSpcReduction="10000"/>
          </a:bodyPr>
          <a:lstStyle/>
          <a:p>
            <a:r>
              <a:rPr lang="en-US" sz="2000" dirty="0" smtClean="0"/>
              <a:t>The first floral emblem of Northern Ireland is the shamrock, derived from the Irish word “</a:t>
            </a:r>
            <a:r>
              <a:rPr lang="en-US" sz="2000" dirty="0" err="1" smtClean="0"/>
              <a:t>seamróg</a:t>
            </a:r>
            <a:r>
              <a:rPr lang="en-US" sz="2000" dirty="0" smtClean="0"/>
              <a:t>”, meaning 'little clover,' shamrock refers to young sprigs of clover. </a:t>
            </a:r>
          </a:p>
          <a:p>
            <a:r>
              <a:rPr lang="en-US" sz="2000" dirty="0" smtClean="0"/>
              <a:t>The second floral emblem is the flax because the country is famous for its linen </a:t>
            </a:r>
          </a:p>
          <a:p>
            <a:r>
              <a:rPr lang="en-US" sz="2000" dirty="0" smtClean="0"/>
              <a:t>This one pound depicts a flax alongside a shamrock to represent Northern Ireland as part of the floral emblems £1 series </a:t>
            </a:r>
            <a:endParaRPr lang="ru-RU" sz="2000" dirty="0"/>
          </a:p>
        </p:txBody>
      </p:sp>
      <p:pic>
        <p:nvPicPr>
          <p:cNvPr id="6" name="Содержимое 5" descr="ETTmqEnWoAAddlf.jpg"/>
          <p:cNvPicPr>
            <a:picLocks noGrp="1" noChangeAspect="1"/>
          </p:cNvPicPr>
          <p:nvPr>
            <p:ph sz="half" idx="2"/>
          </p:nvPr>
        </p:nvPicPr>
        <p:blipFill>
          <a:blip r:embed="rId2"/>
          <a:stretch>
            <a:fillRect/>
          </a:stretch>
        </p:blipFill>
        <p:spPr>
          <a:xfrm>
            <a:off x="5214942" y="1643050"/>
            <a:ext cx="3657600" cy="3404616"/>
          </a:xfrm>
        </p:spPr>
      </p:pic>
      <p:sp>
        <p:nvSpPr>
          <p:cNvPr id="5" name="Номер слайда 4"/>
          <p:cNvSpPr>
            <a:spLocks noGrp="1"/>
          </p:cNvSpPr>
          <p:nvPr>
            <p:ph type="sldNum" sz="quarter" idx="12"/>
          </p:nvPr>
        </p:nvSpPr>
        <p:spPr/>
        <p:txBody>
          <a:bodyPr/>
          <a:lstStyle/>
          <a:p>
            <a:pPr>
              <a:defRPr/>
            </a:pPr>
            <a:fld id="{3CF73733-CD6D-49C4-972F-4C9EDF118B52}" type="slidenum">
              <a:rPr lang="ru-RU" altLang="ru-RU" smtClean="0"/>
              <a:pPr>
                <a:defRPr/>
              </a:pPr>
              <a:t>7</a:t>
            </a:fld>
            <a:endParaRPr lang="ru-RU"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990600" y="476250"/>
            <a:ext cx="8153400" cy="1143000"/>
          </a:xfrm>
        </p:spPr>
        <p:txBody>
          <a:bodyPr/>
          <a:lstStyle/>
          <a:p>
            <a:pPr algn="ctr"/>
            <a:r>
              <a:rPr lang="en-US" dirty="0" smtClean="0">
                <a:solidFill>
                  <a:srgbClr val="121CEE"/>
                </a:solidFill>
              </a:rPr>
              <a:t>Literature</a:t>
            </a:r>
            <a:endParaRPr lang="ru-RU" dirty="0" smtClean="0">
              <a:solidFill>
                <a:srgbClr val="121CEE"/>
              </a:solidFill>
            </a:endParaRPr>
          </a:p>
        </p:txBody>
      </p:sp>
      <p:sp>
        <p:nvSpPr>
          <p:cNvPr id="38916" name="Rectangle 3"/>
          <p:cNvSpPr>
            <a:spLocks noGrp="1" noChangeArrowheads="1"/>
          </p:cNvSpPr>
          <p:nvPr>
            <p:ph idx="1"/>
          </p:nvPr>
        </p:nvSpPr>
        <p:spPr/>
        <p:txBody>
          <a:bodyPr>
            <a:normAutofit/>
          </a:bodyPr>
          <a:lstStyle/>
          <a:p>
            <a:pPr>
              <a:lnSpc>
                <a:spcPct val="80000"/>
              </a:lnSpc>
            </a:pPr>
            <a:r>
              <a:rPr lang="ru-RU" sz="1600" dirty="0" smtClean="0"/>
              <a:t>Источники:</a:t>
            </a:r>
          </a:p>
          <a:p>
            <a:pPr>
              <a:lnSpc>
                <a:spcPct val="80000"/>
              </a:lnSpc>
            </a:pPr>
            <a:r>
              <a:rPr lang="ru-RU" sz="1600" dirty="0" smtClean="0"/>
              <a:t>1. </a:t>
            </a:r>
            <a:r>
              <a:rPr lang="en-US" sz="1600" dirty="0" smtClean="0"/>
              <a:t>Alvin Jackson. Ireland 1798-1998: War, Peace and Beyond. 2nd Ed. Wiley-Blackwell, Oxford, 2010</a:t>
            </a:r>
            <a:r>
              <a:rPr lang="en-US" sz="1600" b="1" dirty="0" smtClean="0"/>
              <a:t>.</a:t>
            </a:r>
            <a:endParaRPr lang="en-US" sz="1600" dirty="0" smtClean="0"/>
          </a:p>
          <a:p>
            <a:pPr>
              <a:lnSpc>
                <a:spcPct val="80000"/>
              </a:lnSpc>
            </a:pPr>
            <a:r>
              <a:rPr lang="ru-RU" sz="1600" dirty="0" smtClean="0"/>
              <a:t>2. Генри В. </a:t>
            </a:r>
            <a:r>
              <a:rPr lang="ru-RU" sz="1600" dirty="0" err="1" smtClean="0"/>
              <a:t>Мортон</a:t>
            </a:r>
            <a:r>
              <a:rPr lang="ru-RU" sz="1600" dirty="0" smtClean="0"/>
              <a:t>. Ирландия. Прогулки по священному острову. М.: ЭКСМО, </a:t>
            </a:r>
            <a:r>
              <a:rPr lang="ru-RU" sz="1600" dirty="0" err="1" smtClean="0"/>
              <a:t>Мидгард</a:t>
            </a:r>
            <a:r>
              <a:rPr lang="ru-RU" sz="1600" dirty="0" smtClean="0"/>
              <a:t>, 2009.</a:t>
            </a:r>
            <a:endParaRPr lang="en-US" sz="1600" dirty="0" smtClean="0"/>
          </a:p>
          <a:p>
            <a:pPr>
              <a:lnSpc>
                <a:spcPct val="80000"/>
              </a:lnSpc>
            </a:pPr>
            <a:r>
              <a:rPr lang="ru-RU" sz="1600" dirty="0" smtClean="0"/>
              <a:t>3. Карта Ирландии ( Электронный источник) Режим доступа</a:t>
            </a:r>
            <a:r>
              <a:rPr lang="en-US" sz="1600" dirty="0" smtClean="0"/>
              <a:t>:</a:t>
            </a:r>
            <a:r>
              <a:rPr lang="en-US" sz="1600" dirty="0" smtClean="0">
                <a:hlinkClick r:id="rId2"/>
              </a:rPr>
              <a:t> https://sun1-29.userapi.com/3y3zZn1_h5BmcLq79BYYkq-bT9SV2atvd_TVIw/SkLwplL30Bw.jpg</a:t>
            </a:r>
            <a:r>
              <a:rPr lang="en-US" sz="1600" dirty="0" smtClean="0"/>
              <a:t> </a:t>
            </a:r>
            <a:endParaRPr lang="ru-RU" sz="800" dirty="0" smtClean="0"/>
          </a:p>
          <a:p>
            <a:pPr>
              <a:lnSpc>
                <a:spcPct val="80000"/>
              </a:lnSpc>
            </a:pPr>
            <a:r>
              <a:rPr lang="ru-RU" sz="1600" dirty="0" smtClean="0"/>
              <a:t>4. Административное деление Северной Ирландии ( Электронный источник) Режим доступа</a:t>
            </a:r>
            <a:r>
              <a:rPr lang="en-US" sz="1600" dirty="0" smtClean="0"/>
              <a:t>: </a:t>
            </a:r>
            <a:r>
              <a:rPr lang="en-US" sz="1600" dirty="0" smtClean="0">
                <a:hlinkClick r:id="rId3"/>
              </a:rPr>
              <a:t>https://sun1-23.userapi.com/unWvL9AEPt7-d44tlIoqboIrJhOZzIAhn1YC0A/P_oOiYXbKBc.jpg</a:t>
            </a:r>
            <a:endParaRPr lang="ru-RU" sz="800" dirty="0" smtClean="0"/>
          </a:p>
          <a:p>
            <a:pPr>
              <a:lnSpc>
                <a:spcPct val="80000"/>
              </a:lnSpc>
            </a:pPr>
            <a:r>
              <a:rPr lang="ru-RU" sz="1600" dirty="0" smtClean="0"/>
              <a:t>5. Ирландские флаги(Электронный источник) Режим доступа:</a:t>
            </a:r>
            <a:r>
              <a:rPr lang="en-US" sz="1600" dirty="0" smtClean="0"/>
              <a:t> </a:t>
            </a:r>
            <a:r>
              <a:rPr lang="en-US" sz="1600" dirty="0" smtClean="0">
                <a:hlinkClick r:id="rId4"/>
              </a:rPr>
              <a:t>https://ds05.infourok.ru/uploads/ex/09b0/001293c7-373a9952/img5.jpg</a:t>
            </a:r>
            <a:endParaRPr lang="ru-RU" sz="1600" dirty="0" smtClean="0"/>
          </a:p>
          <a:p>
            <a:pPr>
              <a:lnSpc>
                <a:spcPct val="80000"/>
              </a:lnSpc>
            </a:pPr>
            <a:r>
              <a:rPr lang="en-US" sz="1600" dirty="0" smtClean="0"/>
              <a:t>6</a:t>
            </a:r>
            <a:r>
              <a:rPr lang="ru-RU" sz="1600" dirty="0" smtClean="0"/>
              <a:t>. Ирландский герб (Электронный источник) Режим доступа:</a:t>
            </a:r>
            <a:r>
              <a:rPr lang="en-US" sz="1600" dirty="0" smtClean="0">
                <a:hlinkClick r:id="rId5"/>
              </a:rPr>
              <a:t>https://ds05.infourok.ru/uploads/ex/0c70/000947b7-0508dbfa/3/img4.jpg</a:t>
            </a:r>
            <a:endParaRPr lang="ru-RU" sz="1600" dirty="0" smtClean="0"/>
          </a:p>
          <a:p>
            <a:pPr>
              <a:lnSpc>
                <a:spcPct val="80000"/>
              </a:lnSpc>
            </a:pPr>
            <a:r>
              <a:rPr lang="ru-RU" sz="1600" dirty="0" smtClean="0"/>
              <a:t> </a:t>
            </a:r>
            <a:r>
              <a:rPr lang="en-US" sz="1600" dirty="0" smtClean="0"/>
              <a:t>7</a:t>
            </a:r>
            <a:r>
              <a:rPr lang="ru-RU" sz="1600" dirty="0" smtClean="0"/>
              <a:t>.Белфаст (Электронный источник) Режим доступа:</a:t>
            </a:r>
            <a:r>
              <a:rPr lang="en-US" sz="1600" dirty="0" smtClean="0"/>
              <a:t> </a:t>
            </a:r>
            <a:r>
              <a:rPr lang="en-US" sz="1600" dirty="0" smtClean="0">
                <a:hlinkClick r:id="rId6"/>
              </a:rPr>
              <a:t>https://wikiway.com/upload/iblock/577/Belfast.jpg</a:t>
            </a:r>
            <a:endParaRPr lang="en-US" sz="1600" dirty="0" smtClean="0"/>
          </a:p>
          <a:p>
            <a:pPr>
              <a:lnSpc>
                <a:spcPct val="80000"/>
              </a:lnSpc>
            </a:pPr>
            <a:r>
              <a:rPr lang="ru-RU" sz="1600" dirty="0" smtClean="0"/>
              <a:t>8. Цветочные символы. Режим доступа:</a:t>
            </a:r>
            <a:r>
              <a:rPr lang="en-US" sz="1600" dirty="0" smtClean="0"/>
              <a:t> </a:t>
            </a:r>
            <a:r>
              <a:rPr lang="en-US" sz="1600" dirty="0" smtClean="0">
                <a:hlinkClick r:id="rId7"/>
              </a:rPr>
              <a:t>https://pbs.twimg.com/media/ETTmqEnWoAAddlf.jpg</a:t>
            </a:r>
            <a:endParaRPr lang="ru-RU" sz="1600" dirty="0" smtClean="0"/>
          </a:p>
        </p:txBody>
      </p:sp>
      <p:sp>
        <p:nvSpPr>
          <p:cNvPr id="38914" name="Rectangle 10"/>
          <p:cNvSpPr>
            <a:spLocks noGrp="1" noChangeArrowheads="1"/>
          </p:cNvSpPr>
          <p:nvPr>
            <p:ph type="sldNum" sz="quarter" idx="12"/>
          </p:nvPr>
        </p:nvSpPr>
        <p:spPr>
          <a:noFill/>
          <a:ln>
            <a:miter lim="800000"/>
            <a:headEnd/>
            <a:tailEnd/>
          </a:ln>
        </p:spPr>
        <p:txBody>
          <a:bodyPr/>
          <a:lstStyle/>
          <a:p>
            <a:fld id="{88A15673-3367-4C17-9B48-2BF8FEE5EE26}" type="slidenum">
              <a:rPr lang="ru-RU" altLang="ru-RU"/>
              <a:pPr/>
              <a:t>8</a:t>
            </a:fld>
            <a:endParaRPr lang="ru-RU" alt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4776</TotalTime>
  <Words>356</Words>
  <Application>Microsoft Office PowerPoint</Application>
  <PresentationFormat>Экран (4:3)</PresentationFormat>
  <Paragraphs>68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Солнцестояние</vt:lpstr>
      <vt:lpstr> Муниципальное бюджетное образовательное учреждение «Сергачская средняя общеобразовательная школа №3» г. Сергач, Нижегородская область </vt:lpstr>
      <vt:lpstr>Northern Ireland</vt:lpstr>
      <vt:lpstr>The  administrative division</vt:lpstr>
      <vt:lpstr>The flags of Ireland</vt:lpstr>
      <vt:lpstr>The coat of arms</vt:lpstr>
      <vt:lpstr>The capital of the country</vt:lpstr>
      <vt:lpstr>The floral emblems</vt:lpstr>
      <vt:lpstr>Literature</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образовательное  учреждение Сергачская  средняя  общеобразовательная  школа №3 </dc:title>
  <dc:creator>User</dc:creator>
  <cp:lastModifiedBy>User</cp:lastModifiedBy>
  <cp:revision>190</cp:revision>
  <dcterms:created xsi:type="dcterms:W3CDTF">2014-11-18T16:34:28Z</dcterms:created>
  <dcterms:modified xsi:type="dcterms:W3CDTF">2020-08-12T22:15:55Z</dcterms:modified>
</cp:coreProperties>
</file>