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57" r:id="rId6"/>
    <p:sldId id="262" r:id="rId7"/>
    <p:sldId id="258" r:id="rId8"/>
    <p:sldId id="264" r:id="rId9"/>
    <p:sldId id="265" r:id="rId10"/>
    <p:sldId id="266" r:id="rId11"/>
    <p:sldId id="263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6365-D72F-46E8-9456-BDBBD13ED2B9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A618-D4A6-4F82-ACA9-DED9803C2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720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6365-D72F-46E8-9456-BDBBD13ED2B9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A618-D4A6-4F82-ACA9-DED9803C2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646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6365-D72F-46E8-9456-BDBBD13ED2B9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A618-D4A6-4F82-ACA9-DED9803C2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77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6365-D72F-46E8-9456-BDBBD13ED2B9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A618-D4A6-4F82-ACA9-DED9803C2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131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6365-D72F-46E8-9456-BDBBD13ED2B9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A618-D4A6-4F82-ACA9-DED9803C2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164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6365-D72F-46E8-9456-BDBBD13ED2B9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A618-D4A6-4F82-ACA9-DED9803C2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560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6365-D72F-46E8-9456-BDBBD13ED2B9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A618-D4A6-4F82-ACA9-DED9803C2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317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6365-D72F-46E8-9456-BDBBD13ED2B9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A618-D4A6-4F82-ACA9-DED9803C2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892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6365-D72F-46E8-9456-BDBBD13ED2B9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A618-D4A6-4F82-ACA9-DED9803C2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122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6365-D72F-46E8-9456-BDBBD13ED2B9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A618-D4A6-4F82-ACA9-DED9803C2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419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6365-D72F-46E8-9456-BDBBD13ED2B9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A618-D4A6-4F82-ACA9-DED9803C2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259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36365-D72F-46E8-9456-BDBBD13ED2B9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5A618-D4A6-4F82-ACA9-DED9803C2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679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РУССКИЙ НАРОДНЫЙ КОСТЮМ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1742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b.ru/media/i/8/1/2/5/1/1/i/8125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24" y="905691"/>
            <a:ext cx="5017926" cy="500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.pinimg.com/736x/71/ce/3c/71ce3cd999a5f73a3a4bf43eed6467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519" y="905691"/>
            <a:ext cx="4207094" cy="506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229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lavka-podarkov.ru/upload/iblock/f57/DSC_835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10"/>
          <a:stretch/>
        </p:blipFill>
        <p:spPr bwMode="auto">
          <a:xfrm>
            <a:off x="137387" y="330927"/>
            <a:ext cx="6664080" cy="615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2126" y="563880"/>
            <a:ext cx="6006737" cy="600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214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860" y="-36694"/>
            <a:ext cx="10515600" cy="1325563"/>
          </a:xfrm>
        </p:spPr>
        <p:txBody>
          <a:bodyPr/>
          <a:lstStyle/>
          <a:p>
            <a:r>
              <a:rPr lang="ru-RU" dirty="0" smtClean="0"/>
              <a:t>ИСТОРИЯ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1520" y="1288869"/>
            <a:ext cx="10622280" cy="4888094"/>
          </a:xfrm>
        </p:spPr>
        <p:txBody>
          <a:bodyPr>
            <a:normAutofit fontScale="77500" lnSpcReduction="20000"/>
          </a:bodyPr>
          <a:lstStyle/>
          <a:p>
            <a:r>
              <a:rPr lang="ru-RU" sz="3300" dirty="0"/>
              <a:t>Национальный костюм каждого народа – это удивительное явление, отражающее особенности культуры народа, его историю. </a:t>
            </a:r>
            <a:endParaRPr lang="ru-RU" sz="3300" dirty="0" smtClean="0"/>
          </a:p>
          <a:p>
            <a:r>
              <a:rPr lang="ru-RU" sz="3300" dirty="0" smtClean="0"/>
              <a:t>Одним </a:t>
            </a:r>
            <a:r>
              <a:rPr lang="ru-RU" sz="3300" dirty="0"/>
              <a:t>из самых интересных и необычных национальных костюмов является русский народный. </a:t>
            </a:r>
            <a:endParaRPr lang="ru-RU" sz="3300" dirty="0" smtClean="0"/>
          </a:p>
          <a:p>
            <a:r>
              <a:rPr lang="ru-RU" sz="3300" dirty="0"/>
              <a:t>Русский костюм – очень сложное, многогранное явление. В нем выразилось стремление русского человека к красоте, к улучшению своего быта. Это объект материальной культуры. При его создании использовались самые разные прикладные искусства и ремесла, получившие развитие на Руси:</a:t>
            </a:r>
          </a:p>
          <a:p>
            <a:r>
              <a:rPr lang="ru-RU" dirty="0"/>
              <a:t>ткацкое ремесло;</a:t>
            </a:r>
          </a:p>
          <a:p>
            <a:r>
              <a:rPr lang="ru-RU" dirty="0"/>
              <a:t>искусство вышивки;</a:t>
            </a:r>
          </a:p>
          <a:p>
            <a:r>
              <a:rPr lang="ru-RU" dirty="0"/>
              <a:t>вязальное ремесло, искусство изготовления кружев;</a:t>
            </a:r>
          </a:p>
          <a:p>
            <a:r>
              <a:rPr lang="ru-RU" dirty="0"/>
              <a:t>ювелирное искусство (многие элементы костюмов украшались, например, резными пуговицами из серебра и золота, кокошники – драгоценными камнями и т. д.).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5932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Формирование русского национального костюма закончилось примерно в 17 веке. </a:t>
            </a:r>
            <a:r>
              <a:rPr lang="ru-RU" dirty="0" smtClean="0"/>
              <a:t>С тех пор традиционную </a:t>
            </a:r>
            <a:r>
              <a:rPr lang="ru-RU" dirty="0"/>
              <a:t>русскую одежду могли носить лишь некоторые сословия, преимущественно низкого положения:</a:t>
            </a:r>
          </a:p>
          <a:p>
            <a:r>
              <a:rPr lang="ru-RU" dirty="0"/>
              <a:t>крестьяне;</a:t>
            </a:r>
          </a:p>
          <a:p>
            <a:r>
              <a:rPr lang="ru-RU" dirty="0"/>
              <a:t>монашество;</a:t>
            </a:r>
          </a:p>
          <a:p>
            <a:r>
              <a:rPr lang="ru-RU" dirty="0"/>
              <a:t>духовенство.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925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Женский русский народный костюм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611" y="1155064"/>
            <a:ext cx="10515600" cy="570293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Женский </a:t>
            </a:r>
            <a:r>
              <a:rPr lang="ru-RU" dirty="0"/>
              <a:t>русский народный костюм отличался восхитительной красотой, большей яркостью и эстетичностью, роскошью убранства, чем мужской. И это неудивительно, ведь женщина на Руси всегда была олицетворением изящества, нежности, была хранительницей домашнего очага, источником вдохновения и любования. Поэтому даже одежда простолюдинок была богато украшена вышивкой, оставаясь яркой и красивой.</a:t>
            </a:r>
          </a:p>
          <a:p>
            <a:r>
              <a:rPr lang="ru-RU" dirty="0" smtClean="0"/>
              <a:t>Основой </a:t>
            </a:r>
            <a:r>
              <a:rPr lang="ru-RU" dirty="0"/>
              <a:t>костюма служил сарафан – женская одежда, напоминающая платье, но без рукавов. </a:t>
            </a:r>
            <a:endParaRPr lang="ru-RU" dirty="0" smtClean="0"/>
          </a:p>
          <a:p>
            <a:r>
              <a:rPr lang="ru-RU" dirty="0"/>
              <a:t>Под сарафан обязательно надевалась рубаха – главная одежда женщины, которую носили когда угодно, но только не при гостях</a:t>
            </a:r>
            <a:r>
              <a:rPr lang="ru-RU" dirty="0" smtClean="0"/>
              <a:t>.</a:t>
            </a:r>
          </a:p>
          <a:p>
            <a:r>
              <a:rPr lang="ru-RU" dirty="0"/>
              <a:t>Отличительной чертой женского народного костюма было большое разнообразие головных уборов. Например, кроме известного кокошника, существовали сорока, кичка, </a:t>
            </a:r>
            <a:r>
              <a:rPr lang="ru-RU" dirty="0" err="1"/>
              <a:t>очипок</a:t>
            </a:r>
            <a:r>
              <a:rPr lang="ru-RU" dirty="0"/>
              <a:t> (свадебный головной убор) и рогатая шапочка-«кичка», или кика, которую могли носить исключительно замужние женщины по праздникам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Кика полностью закрывала волосы, и поэтому очень богато украшалась.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1429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dn1.ozone.ru/multimedia/10298140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3" r="16462"/>
          <a:stretch/>
        </p:blipFill>
        <p:spPr bwMode="auto">
          <a:xfrm>
            <a:off x="5793194" y="749209"/>
            <a:ext cx="2638698" cy="558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.pinimg.com/736x/93/a5/c6/93a5c6645135b0be149627d6b70d51a6--russian-folk-russian-sty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555"/>
            <a:ext cx="6096000" cy="568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0708" y="649555"/>
            <a:ext cx="4141292" cy="542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385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Мужской русский народный костюм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Мужской </a:t>
            </a:r>
            <a:r>
              <a:rPr lang="ru-RU" dirty="0"/>
              <a:t>национальный костюм на Руси был куда менее эффектным, чем женский. Его основой была рубаха, которую крестьяне носили как верхнюю одежду, а вот знать – как нижнее белье.</a:t>
            </a:r>
          </a:p>
          <a:p>
            <a:r>
              <a:rPr lang="ru-RU" dirty="0"/>
              <a:t>Шили рубахи с воротом (косоворотки) или без него из разных тканей. Самыми популярными были:</a:t>
            </a:r>
          </a:p>
          <a:p>
            <a:r>
              <a:rPr lang="ru-RU" dirty="0"/>
              <a:t>лен;</a:t>
            </a:r>
          </a:p>
          <a:p>
            <a:r>
              <a:rPr lang="ru-RU" dirty="0"/>
              <a:t>хлопок;</a:t>
            </a:r>
          </a:p>
          <a:p>
            <a:r>
              <a:rPr lang="ru-RU" dirty="0"/>
              <a:t>шелк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Рубахи могли быть простыми, без украшений, но чаще всего богато расшивались яркими нитками. </a:t>
            </a:r>
            <a:r>
              <a:rPr lang="ru-RU" dirty="0" smtClean="0"/>
              <a:t>Помимо </a:t>
            </a:r>
            <a:r>
              <a:rPr lang="ru-RU" dirty="0"/>
              <a:t>косоворотки, в повседневности мужчины носили порты, штаны или </a:t>
            </a:r>
            <a:r>
              <a:rPr lang="ru-RU" dirty="0" err="1"/>
              <a:t>гачи</a:t>
            </a:r>
            <a:r>
              <a:rPr lang="ru-RU" dirty="0"/>
              <a:t>, онучи, сапоги и лапти, подпоясывали рубаху нешироким пояском.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6083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lavka-podarkov.ru/upload/iblock/64f/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4" y="106802"/>
            <a:ext cx="4887051" cy="651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lavka-podarkov.ru/upload/iblock/3d9/0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085" y="68593"/>
            <a:ext cx="4371703" cy="655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174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КОКОШНИК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31929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Традиция обязательно покрывать голову, появилась на Руси с древнейших времён. Волосы женщины, особенно замужней, считались опасными и могли привлечь злые силы. </a:t>
            </a:r>
          </a:p>
          <a:p>
            <a:r>
              <a:rPr lang="ru-RU" dirty="0" smtClean="0"/>
              <a:t>Кокошник </a:t>
            </a:r>
            <a:r>
              <a:rPr lang="ru-RU" dirty="0"/>
              <a:t>является частью русского женского праздничного </a:t>
            </a:r>
            <a:r>
              <a:rPr lang="ru-RU" dirty="0"/>
              <a:t>костюма. Его передавали по женской линии от матери к дочери.</a:t>
            </a:r>
            <a:endParaRPr lang="ru-RU" dirty="0"/>
          </a:p>
          <a:p>
            <a:r>
              <a:rPr lang="ru-RU" dirty="0" smtClean="0"/>
              <a:t>Кокошник </a:t>
            </a:r>
            <a:r>
              <a:rPr lang="ru-RU" dirty="0"/>
              <a:t>свидетельствовал о статусе женщины в обществе, а также выполнял роль своеобразного оберега. </a:t>
            </a:r>
            <a:r>
              <a:rPr lang="ru-RU" dirty="0" smtClean="0"/>
              <a:t>Орнамент </a:t>
            </a:r>
            <a:r>
              <a:rPr lang="ru-RU" dirty="0"/>
              <a:t>кокошника состоял из трех частей, каждая из них несла в себе определенное символическое значение - плодородие, супружескую верность, богатство. </a:t>
            </a:r>
            <a:endParaRPr lang="ru-RU" dirty="0" smtClean="0"/>
          </a:p>
          <a:p>
            <a:r>
              <a:rPr lang="ru-RU" dirty="0" smtClean="0"/>
              <a:t>Впервые </a:t>
            </a:r>
            <a:r>
              <a:rPr lang="ru-RU" dirty="0" smtClean="0"/>
              <a:t>само название "кокошник" встречается в документах XVI века и происходит от древнеславянского слова "</a:t>
            </a:r>
            <a:r>
              <a:rPr lang="ru-RU" dirty="0" err="1" smtClean="0"/>
              <a:t>кокош</a:t>
            </a:r>
            <a:r>
              <a:rPr lang="ru-RU" dirty="0" smtClean="0"/>
              <a:t>", означающего курицу-наседку или петуха. </a:t>
            </a:r>
          </a:p>
          <a:p>
            <a:r>
              <a:rPr lang="ru-RU" dirty="0" smtClean="0"/>
              <a:t>Главная особенность кокошника – гребень. В различных русских губерниях его форма была различной. К</a:t>
            </a:r>
            <a:r>
              <a:rPr lang="ru-RU" dirty="0"/>
              <a:t> примеру, женщины Центральной России носили головные уборы треугольной формы, на юге — двурогие, а на севере — однорогий конус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3048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b.ru/media/i/8/1/2/5/0/9/i/8125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61" y="664980"/>
            <a:ext cx="10312128" cy="540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3161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450</Words>
  <Application>Microsoft Office PowerPoint</Application>
  <PresentationFormat>Широкоэкранный</PresentationFormat>
  <Paragraphs>32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РУССКИЙ НАРОДНЫЙ КОСТЮМ</vt:lpstr>
      <vt:lpstr>ИСТОРИЯ </vt:lpstr>
      <vt:lpstr>Презентация PowerPoint</vt:lpstr>
      <vt:lpstr>Женский русский народный костюм </vt:lpstr>
      <vt:lpstr>Презентация PowerPoint</vt:lpstr>
      <vt:lpstr>Мужской русский народный костюм </vt:lpstr>
      <vt:lpstr>Презентация PowerPoint</vt:lpstr>
      <vt:lpstr>КОКОШНИК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НАРОДНЫЙ КОСТЮМ</dc:title>
  <dc:creator>RePack by Diakov</dc:creator>
  <cp:lastModifiedBy>RePack by Diakov</cp:lastModifiedBy>
  <cp:revision>4</cp:revision>
  <dcterms:created xsi:type="dcterms:W3CDTF">2019-11-05T18:46:26Z</dcterms:created>
  <dcterms:modified xsi:type="dcterms:W3CDTF">2019-11-05T19:19:34Z</dcterms:modified>
</cp:coreProperties>
</file>