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549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14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520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01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36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987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695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285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1902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92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5513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2827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83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1070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71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3080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950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9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O0mUekg74U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636967"/>
          </a:xfrm>
        </p:spPr>
        <p:txBody>
          <a:bodyPr/>
          <a:lstStyle/>
          <a:p>
            <a:r>
              <a:rPr lang="ru-RU" dirty="0"/>
              <a:t> Понятие положительной десятичной дроби</a:t>
            </a:r>
          </a:p>
        </p:txBody>
      </p:sp>
    </p:spTree>
    <p:extLst>
      <p:ext uri="{BB962C8B-B14F-4D97-AF65-F5344CB8AC3E}">
        <p14:creationId xmlns:p14="http://schemas.microsoft.com/office/powerpoint/2010/main" val="851804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hlinkClick r:id="" action="ppaction://media"/>
            <a:extLst>
              <a:ext uri="{FF2B5EF4-FFF2-40B4-BE49-F238E27FC236}">
                <a16:creationId xmlns:a16="http://schemas.microsoft.com/office/drawing/2014/main" id="{A617A087-5311-49F3-AA9A-BF670D90333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6" y="-1706"/>
            <a:ext cx="12230738" cy="68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789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73EB78-78DD-4B79-8A3C-2F652AEAE8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93321" y="975983"/>
            <a:ext cx="9774238" cy="5086261"/>
          </a:xfrm>
        </p:spPr>
        <p:txBody>
          <a:bodyPr>
            <a:normAutofit/>
          </a:bodyPr>
          <a:lstStyle/>
          <a:p>
            <a:r>
              <a:rPr lang="ru-RU" sz="3600" i="1" dirty="0">
                <a:latin typeface="Times New Roman"/>
                <a:ea typeface="Times New Roman"/>
                <a:cs typeface="Times New Roman"/>
              </a:rPr>
              <a:t>Как называется новая запись дроби? </a:t>
            </a:r>
            <a:endParaRPr lang="ru-RU" sz="3600" i="1">
              <a:latin typeface="Garamond" panose="02020404030301010803"/>
              <a:ea typeface="Times New Roman"/>
              <a:cs typeface="Times New Roman"/>
            </a:endParaRPr>
          </a:p>
          <a:p>
            <a:r>
              <a:rPr lang="ru-RU" sz="3600" i="1" dirty="0">
                <a:latin typeface="Times New Roman"/>
                <a:ea typeface="Times New Roman"/>
                <a:cs typeface="Times New Roman"/>
              </a:rPr>
              <a:t>Что обозначает число, записанное перед запятой? </a:t>
            </a:r>
            <a:endParaRPr lang="ru-RU" sz="3600" i="1">
              <a:latin typeface="Garamond" panose="02020404030301010803"/>
              <a:ea typeface="Times New Roman"/>
              <a:cs typeface="Times New Roman"/>
            </a:endParaRPr>
          </a:p>
          <a:p>
            <a:r>
              <a:rPr lang="ru-RU" sz="3600" i="1" dirty="0">
                <a:latin typeface="Times New Roman"/>
                <a:ea typeface="Times New Roman"/>
                <a:cs typeface="Times New Roman"/>
              </a:rPr>
              <a:t>Что обозначает число, записанное после запятой? </a:t>
            </a:r>
            <a:endParaRPr lang="ru-RU" sz="3600" i="1">
              <a:latin typeface="Garamond" panose="02020404030301010803"/>
              <a:ea typeface="Times New Roman"/>
              <a:cs typeface="Times New Roman"/>
            </a:endParaRPr>
          </a:p>
          <a:p>
            <a:r>
              <a:rPr lang="ru-RU" sz="3600" i="1" dirty="0">
                <a:latin typeface="Times New Roman"/>
                <a:ea typeface="Times New Roman"/>
                <a:cs typeface="Times New Roman"/>
              </a:rPr>
              <a:t>Как определить, сколько знаков должно быть после запятой?</a:t>
            </a:r>
            <a:endParaRPr lang="ru-RU" sz="3600" i="1"/>
          </a:p>
        </p:txBody>
      </p:sp>
    </p:spTree>
    <p:extLst>
      <p:ext uri="{BB962C8B-B14F-4D97-AF65-F5344CB8AC3E}">
        <p14:creationId xmlns:p14="http://schemas.microsoft.com/office/powerpoint/2010/main" val="3439869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117B46-6930-4952-A441-15B8A933F49B}"/>
              </a:ext>
            </a:extLst>
          </p:cNvPr>
          <p:cNvSpPr txBox="1"/>
          <p:nvPr/>
        </p:nvSpPr>
        <p:spPr>
          <a:xfrm>
            <a:off x="4796288" y="1230702"/>
            <a:ext cx="339018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i="1" dirty="0" err="1">
                <a:latin typeface="Times New Roman"/>
                <a:cs typeface="Times New Roman"/>
              </a:rPr>
              <a:t>До</a:t>
            </a:r>
            <a:r>
              <a:rPr lang="en-US" sz="4000" i="1" dirty="0">
                <a:latin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cs typeface="Times New Roman"/>
              </a:rPr>
              <a:t>свидания</a:t>
            </a:r>
            <a:r>
              <a:rPr lang="en-US" sz="4000" i="1" dirty="0"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29F80D21-E36F-49EB-866B-14114A86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399" y="1823049"/>
            <a:ext cx="3657240" cy="351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6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Натуральные материалы</vt:lpstr>
      <vt:lpstr> Понятие положительной десятичной дроби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67</cp:revision>
  <dcterms:created xsi:type="dcterms:W3CDTF">2013-07-31T16:36:29Z</dcterms:created>
  <dcterms:modified xsi:type="dcterms:W3CDTF">2019-03-04T17:29:04Z</dcterms:modified>
</cp:coreProperties>
</file>