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62" r:id="rId6"/>
    <p:sldId id="258" r:id="rId7"/>
    <p:sldId id="259" r:id="rId8"/>
    <p:sldId id="260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Цвет.</a:t>
            </a:r>
            <a:br>
              <a:rPr lang="ru-RU" sz="9600" b="1" i="1" dirty="0" smtClean="0">
                <a:solidFill>
                  <a:srgbClr val="FF0000"/>
                </a:solidFill>
              </a:rPr>
            </a:br>
            <a:r>
              <a:rPr lang="ru-RU" sz="9600" b="1" i="1" dirty="0" smtClean="0">
                <a:solidFill>
                  <a:srgbClr val="FF0000"/>
                </a:solidFill>
              </a:rPr>
              <a:t> Основы </a:t>
            </a:r>
            <a:r>
              <a:rPr lang="ru-RU" sz="9600" b="1" i="1" dirty="0" err="1" smtClean="0">
                <a:solidFill>
                  <a:srgbClr val="FF0000"/>
                </a:solidFill>
              </a:rPr>
              <a:t>цветоведения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65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Альбом, кисти, гуашь, салфетка, стакан для воды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цвет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Цвет для художника – это мир наших жизненных переживаний, наших чувств и представлений о красоте</a:t>
            </a:r>
          </a:p>
          <a:p>
            <a:r>
              <a:rPr lang="ru-RU" b="1" dirty="0" smtClean="0"/>
              <a:t>Без источника света – цвета нет</a:t>
            </a:r>
          </a:p>
          <a:p>
            <a:r>
              <a:rPr lang="ru-RU" b="1" dirty="0" smtClean="0"/>
              <a:t>Каждый цвет имеет свой дополнительный цвет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12" t="76710" r="9409" b="-386"/>
          <a:stretch>
            <a:fillRect/>
          </a:stretch>
        </p:blipFill>
        <p:spPr>
          <a:xfrm>
            <a:off x="0" y="0"/>
            <a:ext cx="9248412" cy="6858000"/>
          </a:xfrm>
        </p:spPr>
      </p:pic>
      <p:pic>
        <p:nvPicPr>
          <p:cNvPr id="5" name="Рисунок 4" descr="Изображение 097.jpg"/>
          <p:cNvPicPr>
            <a:picLocks noChangeAspect="1"/>
          </p:cNvPicPr>
          <p:nvPr/>
        </p:nvPicPr>
        <p:blipFill>
          <a:blip r:embed="rId3" cstate="print"/>
          <a:srcRect l="35306" t="80209" r="44122" b="14583"/>
          <a:stretch>
            <a:fillRect/>
          </a:stretch>
        </p:blipFill>
        <p:spPr>
          <a:xfrm>
            <a:off x="-1" y="4714884"/>
            <a:ext cx="6000725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Восприятие цвета меняется от фона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Изображение 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994" t="30918" r="15898" b="59475"/>
          <a:stretch>
            <a:fillRect/>
          </a:stretch>
        </p:blipFill>
        <p:spPr>
          <a:xfrm>
            <a:off x="0" y="1928802"/>
            <a:ext cx="9144000" cy="4929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Основные цвета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Желтый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синий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Изображение 098.jpg"/>
          <p:cNvPicPr>
            <a:picLocks noChangeAspect="1"/>
          </p:cNvPicPr>
          <p:nvPr/>
        </p:nvPicPr>
        <p:blipFill>
          <a:blip r:embed="rId2" cstate="print"/>
          <a:srcRect l="7634" t="6250" r="83797" b="72917"/>
          <a:stretch>
            <a:fillRect/>
          </a:stretch>
        </p:blipFill>
        <p:spPr>
          <a:xfrm rot="3668924">
            <a:off x="3670492" y="-279379"/>
            <a:ext cx="2398692" cy="8226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1"/>
                </a:solidFill>
              </a:rPr>
              <a:t>Составные цвета</a:t>
            </a:r>
            <a:endParaRPr lang="ru-RU" sz="6000" b="1" i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Оранжевый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Зеленый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фиолетовый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Изображение 098.jpg"/>
          <p:cNvPicPr>
            <a:picLocks noChangeAspect="1"/>
          </p:cNvPicPr>
          <p:nvPr/>
        </p:nvPicPr>
        <p:blipFill>
          <a:blip r:embed="rId2" cstate="print"/>
          <a:srcRect l="8856" t="33348" r="83797" b="45833"/>
          <a:stretch>
            <a:fillRect/>
          </a:stretch>
        </p:blipFill>
        <p:spPr>
          <a:xfrm rot="3194325">
            <a:off x="4137744" y="428048"/>
            <a:ext cx="2567419" cy="675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Цветовой круг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/>
              <a:t>Геометрический порядок множества цветов</a:t>
            </a:r>
            <a:endParaRPr lang="ru-RU" sz="2800" b="1" i="1" dirty="0"/>
          </a:p>
        </p:txBody>
      </p:sp>
      <p:pic>
        <p:nvPicPr>
          <p:cNvPr id="4" name="Рисунок 3" descr="Изображение 097.jpg"/>
          <p:cNvPicPr>
            <a:picLocks noChangeAspect="1"/>
          </p:cNvPicPr>
          <p:nvPr/>
        </p:nvPicPr>
        <p:blipFill>
          <a:blip r:embed="rId2" cstate="print"/>
          <a:srcRect l="13265" t="2083" r="16203" b="47917"/>
          <a:stretch>
            <a:fillRect/>
          </a:stretch>
        </p:blipFill>
        <p:spPr>
          <a:xfrm>
            <a:off x="2143108" y="1857364"/>
            <a:ext cx="4714908" cy="471490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Творим на уроке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Выбери и изобрази сказочный город например</a:t>
            </a:r>
            <a:r>
              <a:rPr lang="ru-RU" b="1" dirty="0" smtClean="0">
                <a:solidFill>
                  <a:srgbClr val="00B050"/>
                </a:solidFill>
              </a:rPr>
              <a:t> «Изумрудный город», </a:t>
            </a:r>
            <a:r>
              <a:rPr lang="ru-RU" b="1" dirty="0" smtClean="0">
                <a:solidFill>
                  <a:schemeClr val="tx1"/>
                </a:solidFill>
              </a:rPr>
              <a:t>окружающее  страны, природу используя только зелёный цвет и все его оттенки с помощью белой гуаши</a:t>
            </a:r>
          </a:p>
          <a:p>
            <a:r>
              <a:rPr lang="ru-RU" dirty="0" smtClean="0"/>
              <a:t>Можно придумать свою волшебную страну: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Розовая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страна молодости» </a:t>
            </a:r>
            <a:r>
              <a:rPr lang="ru-RU" dirty="0" smtClean="0"/>
              <a:t>или </a:t>
            </a:r>
            <a:r>
              <a:rPr lang="ru-RU" b="1" dirty="0" smtClean="0">
                <a:solidFill>
                  <a:srgbClr val="0070C0"/>
                </a:solidFill>
              </a:rPr>
              <a:t>«Царство Снежной королевы» </a:t>
            </a:r>
            <a:r>
              <a:rPr lang="ru-RU" dirty="0" smtClean="0"/>
              <a:t>используя  цвета соответствующие названию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Цвет.  Основы цветоведения</vt:lpstr>
      <vt:lpstr>Домашнее задание</vt:lpstr>
      <vt:lpstr>цвет</vt:lpstr>
      <vt:lpstr>Презентация PowerPoint</vt:lpstr>
      <vt:lpstr>Восприятие цвета меняется от фона</vt:lpstr>
      <vt:lpstr>Основные цвета</vt:lpstr>
      <vt:lpstr>Составные цвета</vt:lpstr>
      <vt:lpstr>Цветовой круг</vt:lpstr>
      <vt:lpstr>Творим на уроке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Цвет.  Основы цветоведения</dc:title>
  <dc:creator>1</dc:creator>
  <cp:lastModifiedBy>1</cp:lastModifiedBy>
  <cp:revision>8</cp:revision>
  <dcterms:created xsi:type="dcterms:W3CDTF">2009-08-11T18:06:48Z</dcterms:created>
  <dcterms:modified xsi:type="dcterms:W3CDTF">2019-02-12T15:03:34Z</dcterms:modified>
</cp:coreProperties>
</file>