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08.01.2015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3</cp:revision>
  <dcterms:created xsi:type="dcterms:W3CDTF">2014-07-09T08:33:20Z</dcterms:created>
  <dcterms:modified xsi:type="dcterms:W3CDTF">2015-01-08T15:02:34Z</dcterms:modified>
</cp:coreProperties>
</file>