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ÐÐ¾ÑÐ¾Ð¶ÐµÐµ Ð¸Ð·Ð¾Ð±ÑÐ°Ð¶ÐµÐ½Ð¸Ðµ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3</cp:revision>
  <dcterms:modified xsi:type="dcterms:W3CDTF">2018-09-25T04:59:08Z</dcterms:modified>
</cp:coreProperties>
</file>