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58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4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ме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4374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пес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475" y="1268761"/>
            <a:ext cx="521170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гли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9" y="4077072"/>
            <a:ext cx="384596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8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160" y="2492896"/>
            <a:ext cx="3106688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Известняк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7360" y="3789040"/>
            <a:ext cx="3754760" cy="6089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smtClean="0"/>
              <a:t>Гранит </a:t>
            </a:r>
            <a:endParaRPr lang="ru-RU" sz="4000" dirty="0"/>
          </a:p>
        </p:txBody>
      </p:sp>
      <p:pic>
        <p:nvPicPr>
          <p:cNvPr id="2050" name="Picture 2" descr="Картинки по запросу известня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0" y="1"/>
            <a:ext cx="3227850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грани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00" y="476672"/>
            <a:ext cx="4325480" cy="305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кремн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36319"/>
            <a:ext cx="4068432" cy="304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294087" y="5360018"/>
            <a:ext cx="3754760" cy="608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4000" dirty="0" smtClean="0"/>
              <a:t>Кремний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004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Гранит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и по запросу гран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85" y="1038591"/>
            <a:ext cx="7848872" cy="554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95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6675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Добыча полезных ископаемых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 шахтеры за работ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4973"/>
            <a:ext cx="461011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добыча полезных ископаемы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147" y="1024973"/>
            <a:ext cx="4371853" cy="305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добыча полезных ископаемы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77073"/>
            <a:ext cx="4728694" cy="280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77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6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Гранит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и по запросу гран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85" y="1038591"/>
            <a:ext cx="7848872" cy="554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70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Известняк </vt:lpstr>
      <vt:lpstr>Гранит </vt:lpstr>
      <vt:lpstr>Презентация PowerPoint</vt:lpstr>
      <vt:lpstr>Добыча полезных ископаемых </vt:lpstr>
      <vt:lpstr>Презентация PowerPoint</vt:lpstr>
      <vt:lpstr>Гранит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Тен</dc:creator>
  <cp:lastModifiedBy>Виктория Тен</cp:lastModifiedBy>
  <cp:revision>3</cp:revision>
  <dcterms:created xsi:type="dcterms:W3CDTF">2017-10-01T03:43:42Z</dcterms:created>
  <dcterms:modified xsi:type="dcterms:W3CDTF">2017-10-01T04:12:06Z</dcterms:modified>
</cp:coreProperties>
</file>