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72" r:id="rId2"/>
    <p:sldId id="286" r:id="rId3"/>
    <p:sldId id="276" r:id="rId4"/>
    <p:sldId id="279" r:id="rId5"/>
    <p:sldId id="280" r:id="rId6"/>
    <p:sldId id="281" r:id="rId7"/>
    <p:sldId id="282" r:id="rId8"/>
    <p:sldId id="283" r:id="rId9"/>
    <p:sldId id="284" r:id="rId10"/>
    <p:sldId id="277" r:id="rId11"/>
    <p:sldId id="278" r:id="rId12"/>
    <p:sldId id="266" r:id="rId13"/>
    <p:sldId id="271" r:id="rId14"/>
    <p:sldId id="28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94660"/>
  </p:normalViewPr>
  <p:slideViewPr>
    <p:cSldViewPr>
      <p:cViewPr varScale="1">
        <p:scale>
          <a:sx n="52" d="100"/>
          <a:sy n="52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F5A157-3225-482C-8CCC-E825C605D4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783909-0720-4073-A378-9A92B8731C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4021D1-2047-47CB-9233-1DFBE093D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F3E41E-94D3-401C-B77B-77473AF705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CA7114-8FE8-4E83-8795-EAEE0EE57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BED7ED-5E97-479C-8D0A-AC3836B2A0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F55F95-2B7C-417F-901D-0B9703510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AD1250-C846-49A0-8278-DACA77338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6444EB-07B6-4514-8982-AEC4BEED65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077E01-3C48-4B1B-A3A3-6A03D75A75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FCDCAF-1D9D-4AB5-9265-5D8C3398F4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1E723FE-F850-4F4E-BD10-5D2AE2142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528" y="981075"/>
            <a:ext cx="8496944" cy="5173663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i="1" dirty="0" smtClean="0"/>
              <a:t>Родительское собрание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i="1" dirty="0" smtClean="0"/>
              <a:t>н</a:t>
            </a:r>
            <a:r>
              <a:rPr lang="ru-RU" sz="5400" i="1" dirty="0" smtClean="0"/>
              <a:t>а тему: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i="1" dirty="0" smtClean="0"/>
              <a:t>«Учи показом, а не рассказом.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i="1" dirty="0" smtClean="0"/>
              <a:t>Роль родительского авторитета в воспитании</a:t>
            </a:r>
            <a:r>
              <a:rPr lang="ru-RU" sz="5400" i="1" dirty="0" smtClean="0"/>
              <a:t>»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i="1" dirty="0" smtClean="0"/>
              <a:t>1 класс</a:t>
            </a:r>
            <a:endParaRPr lang="ru-RU" sz="5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385175" cy="142875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Закончите 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38" y="1428750"/>
            <a:ext cx="8007350" cy="423249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600" dirty="0" smtClean="0"/>
              <a:t>1.Когда ребенка постоянно критикуют, он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600" dirty="0" smtClean="0"/>
              <a:t>2.Когда ребенок живет во вражде, </a:t>
            </a:r>
            <a:r>
              <a:rPr lang="ru-RU" sz="2600" dirty="0"/>
              <a:t>о</a:t>
            </a:r>
            <a:r>
              <a:rPr lang="ru-RU" sz="2600" dirty="0" smtClean="0"/>
              <a:t>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600" dirty="0" smtClean="0"/>
              <a:t>3.Когда ребенок растет в терпимости, он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600" dirty="0" smtClean="0"/>
              <a:t>4.Когда ребенок растет в упреках, он учится…</a:t>
            </a:r>
          </a:p>
          <a:p>
            <a:pPr algn="just">
              <a:defRPr/>
            </a:pPr>
            <a:endParaRPr lang="ru-RU" sz="2600" dirty="0"/>
          </a:p>
          <a:p>
            <a:pPr algn="just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600" b="1" u="sng" dirty="0" smtClean="0"/>
              <a:t>Слова для справок:  </a:t>
            </a:r>
            <a:r>
              <a:rPr lang="ru-RU" sz="2600" dirty="0" smtClean="0"/>
              <a:t>находить любовь в этом мире, быть благодарным, ценить себя, быть справедливым, жить с чувство вины, быть замкнутым, быть агрессивным, верить в людей, ненавидеть, быть справедливым, понимать других.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143000"/>
            <a:ext cx="8136904" cy="50720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5.Когда  ребенка хвалят, он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6.Когда ребенок растет в честности, он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7.Когда ребенок растет в безопасности, он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8.Когда ребенка поддерживают, он учится…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9.Когда ребенка высмеивают, он учится…</a:t>
            </a:r>
            <a:endParaRPr lang="ru-RU" sz="2400" dirty="0"/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Слова для справок: </a:t>
            </a:r>
            <a:r>
              <a:rPr lang="ru-RU" sz="2400" dirty="0" smtClean="0"/>
              <a:t>находить любовь в этом мире, быть благодарным, ценить себя, быть справедливым, жить с чувство вины, быть замкнутым, быть агрессивным, верить в людей, ненавидеть, быть справедливым, понимать других.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50" y="142875"/>
            <a:ext cx="828675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Закончите предложения: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Помните!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836712"/>
            <a:ext cx="6804248" cy="561662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ребенка постоянно критикуют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ненавидеть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ребёнок живёт во вражде — он учится быть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агрессивным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ребёнок живёт в упрёках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жить с чувством вины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ребенок растет в терпимости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понимать других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ребенка хвалят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быть благородным.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ребенок растет в безопасности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верить в людей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ребенка поддерживают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ценить себя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ребёнка высмеивают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быть замкнутым.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ребенок живет в понимании и дружелюбии — он учится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находить любовь в этом мире.</a:t>
            </a:r>
          </a:p>
        </p:txBody>
      </p:sp>
      <p:pic>
        <p:nvPicPr>
          <p:cNvPr id="13316" name="Picture 4" descr="e84b5c89fba6f4326448a0adc21dc50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3538" y="142875"/>
            <a:ext cx="243046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wwwdet-sadcom_4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80"/>
          <a:stretch>
            <a:fillRect/>
          </a:stretch>
        </p:blipFill>
        <p:spPr bwMode="auto">
          <a:xfrm>
            <a:off x="6688138" y="3357563"/>
            <a:ext cx="2455862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/>
              <a:t>Советы родителям: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836613"/>
            <a:ext cx="8594725" cy="561672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3000" dirty="0" smtClean="0"/>
              <a:t>чаще улыбайтесь;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3000" dirty="0" smtClean="0"/>
              <a:t>общайтесь с детьми не меньше 3 часов в сутки;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3000" dirty="0" smtClean="0"/>
              <a:t>радуйтесь успехам ребенка. Не раздражайтесь в момент его временных неудач;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3000" dirty="0" smtClean="0"/>
              <a:t>терпеливо, с интересом слушайте рассказы ребенка о событиях в его жизни;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3000" dirty="0" smtClean="0"/>
              <a:t>необходимо исключать из общения окрики, грубые интонации;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3000" dirty="0" smtClean="0"/>
              <a:t>создавайте в семье атмосферу радости, любви и уважения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029520" cy="9498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dirty="0" smtClean="0"/>
              <a:t>Совет - рецепт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816424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>
                <a:latin typeface="Monotype Corsiva" pitchFamily="66" charset="0"/>
                <a:cs typeface="Times New Roman" pitchFamily="18" charset="0"/>
              </a:rPr>
              <a:t>Принятие + признание + любовь + ответственность + авторитет =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>
                <a:latin typeface="Monotype Corsiva" pitchFamily="66" charset="0"/>
                <a:cs typeface="Times New Roman" pitchFamily="18" charset="0"/>
              </a:rPr>
              <a:t>Радость общения!!!!!</a:t>
            </a:r>
            <a:endParaRPr lang="ru-RU" sz="5400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i="1" dirty="0" smtClean="0"/>
              <a:t>«Единственная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i="1" dirty="0" smtClean="0"/>
              <a:t>настоящая роскошь —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i="1" dirty="0" smtClean="0"/>
              <a:t> это роскошь человеческого общения»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571500" y="214313"/>
            <a:ext cx="8208963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3400">
                <a:latin typeface="Times New Roman" pitchFamily="18" charset="0"/>
                <a:cs typeface="Times New Roman" pitchFamily="18" charset="0"/>
              </a:rPr>
              <a:t>	Статистика показывает, что современные родители «тратят» на своих  детей за сутки около 20 минут, причём  успевают и поругать. За данными института социальных достижений,10% опрошенных детей жалуются, что в их семьях  не обсуждаются проблемы, новости, в каждой третей семье родители не проводят вместе свободное время. 	Только 16% родителей легко разговаривают со своими детьми о том, что их волнует.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0"/>
            <a:ext cx="8385175" cy="143192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Законы 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556791"/>
            <a:ext cx="8007350" cy="3991521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b="1" u="sng" dirty="0" smtClean="0">
                <a:solidFill>
                  <a:srgbClr val="FFFF00"/>
                </a:solidFill>
              </a:rPr>
              <a:t>1 закон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dirty="0" smtClean="0"/>
              <a:t>	Не нужно предъявлять ребенку категорические требования и налагать неожиданные запреты. Этому нужно учить терпеливо и постепенно.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36650" y="1071563"/>
            <a:ext cx="8007350" cy="44767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b="1" dirty="0" smtClean="0">
                <a:solidFill>
                  <a:srgbClr val="FFFF00"/>
                </a:solidFill>
              </a:rPr>
              <a:t>	</a:t>
            </a:r>
            <a:r>
              <a:rPr lang="ru-RU" sz="5400" b="1" u="sng" dirty="0" smtClean="0">
                <a:solidFill>
                  <a:srgbClr val="FFFF00"/>
                </a:solidFill>
              </a:rPr>
              <a:t>2 закон</a:t>
            </a:r>
            <a:r>
              <a:rPr lang="ru-RU" sz="54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/>
              <a:t>Запреты и требования должны быть гибкими, их не должно быть много.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001000" cy="4929188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b="1" dirty="0" smtClean="0">
                <a:solidFill>
                  <a:srgbClr val="FFFF00"/>
                </a:solidFill>
              </a:rPr>
              <a:t>	</a:t>
            </a:r>
            <a:r>
              <a:rPr lang="ru-RU" sz="5400" b="1" u="sng" dirty="0" smtClean="0">
                <a:solidFill>
                  <a:srgbClr val="FFFF00"/>
                </a:solidFill>
              </a:rPr>
              <a:t>3 закон</a:t>
            </a:r>
            <a:r>
              <a:rPr lang="ru-RU" sz="54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/>
              <a:t>Требования и запреты не должны вступать в противоречия с важнейшими потребностями ребенка.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2338" y="785813"/>
            <a:ext cx="8221662" cy="440531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b="1" dirty="0" smtClean="0">
                <a:solidFill>
                  <a:srgbClr val="FFFF00"/>
                </a:solidFill>
              </a:rPr>
              <a:t>	</a:t>
            </a:r>
            <a:r>
              <a:rPr lang="ru-RU" sz="5400" b="1" u="sng" dirty="0" smtClean="0">
                <a:solidFill>
                  <a:srgbClr val="FFFF00"/>
                </a:solidFill>
              </a:rPr>
              <a:t>4 закон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/>
              <a:t>Запреты и требования, предъявляемые родителями должны быть едины.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36650" y="857250"/>
            <a:ext cx="8007350" cy="52387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b="1" u="sng" dirty="0" smtClean="0">
                <a:solidFill>
                  <a:srgbClr val="FFFF00"/>
                </a:solidFill>
              </a:rPr>
              <a:t>5 закон</a:t>
            </a:r>
            <a:r>
              <a:rPr lang="ru-RU" sz="54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/>
              <a:t>Запреты и требования должны разъясняться ребенку.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0900" y="357188"/>
            <a:ext cx="8293100" cy="50958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5400" b="1" u="sng" dirty="0" smtClean="0">
                <a:solidFill>
                  <a:srgbClr val="FFFF00"/>
                </a:solidFill>
              </a:rPr>
              <a:t>6 закон</a:t>
            </a:r>
            <a:r>
              <a:rPr lang="ru-RU" sz="5400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dirty="0" smtClean="0"/>
              <a:t>Запреты и требования должны  предъявляться спокойным и доброжелательным тоном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313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Законы  общения</vt:lpstr>
      <vt:lpstr>Слайд 5</vt:lpstr>
      <vt:lpstr>Слайд 6</vt:lpstr>
      <vt:lpstr>Слайд 7</vt:lpstr>
      <vt:lpstr>Слайд 8</vt:lpstr>
      <vt:lpstr>Слайд 9</vt:lpstr>
      <vt:lpstr>Закончите предложения:</vt:lpstr>
      <vt:lpstr>Слайд 11</vt:lpstr>
      <vt:lpstr>Помните! </vt:lpstr>
      <vt:lpstr>Советы родителям:</vt:lpstr>
      <vt:lpstr>Совет - рецепт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04</dc:creator>
  <cp:lastModifiedBy>04</cp:lastModifiedBy>
  <cp:revision>3</cp:revision>
  <dcterms:created xsi:type="dcterms:W3CDTF">2015-12-19T18:12:44Z</dcterms:created>
  <dcterms:modified xsi:type="dcterms:W3CDTF">2015-12-19T18:33:44Z</dcterms:modified>
</cp:coreProperties>
</file>