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8" r:id="rId3"/>
    <p:sldId id="256" r:id="rId4"/>
    <p:sldId id="257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61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2762D24-C5E7-4126-B47F-91A22D5E72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4881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AB6697-D3B2-44D3-B806-364829014B7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6067"/>
      </p:ext>
    </p:extLst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59749B-1FFA-461A-8AD8-22CCE149C6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91267"/>
      </p:ext>
    </p:extLst>
  </p:cSld>
  <p:clrMapOvr>
    <a:masterClrMapping/>
  </p:clrMapOvr>
  <p:transition advTm="6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834B1-9DE1-4BCE-96C8-66C49E4DF7D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21450"/>
      </p:ext>
    </p:extLst>
  </p:cSld>
  <p:clrMapOvr>
    <a:masterClrMapping/>
  </p:clrMapOvr>
  <p:transition advTm="6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6569E9-46AF-4968-82E0-3B93FE1ACDF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66493"/>
      </p:ext>
    </p:extLst>
  </p:cSld>
  <p:clrMapOvr>
    <a:masterClrMapping/>
  </p:clrMapOvr>
  <p:transition advTm="6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F52EF-6AD5-4222-B216-5A8D0B2C32E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38507"/>
      </p:ext>
    </p:extLst>
  </p:cSld>
  <p:clrMapOvr>
    <a:masterClrMapping/>
  </p:clrMapOvr>
  <p:transition advTm="6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D09B5-1A96-408C-BB1E-2D004C250EC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25466"/>
      </p:ext>
    </p:extLst>
  </p:cSld>
  <p:clrMapOvr>
    <a:masterClrMapping/>
  </p:clrMapOvr>
  <p:transition advTm="6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5FFE15-648E-411E-B783-303658D26AF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9485"/>
      </p:ext>
    </p:extLst>
  </p:cSld>
  <p:clrMapOvr>
    <a:masterClrMapping/>
  </p:clrMapOvr>
  <p:transition advTm="6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9726E-3A91-4259-87CB-39EA22D3FFA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4828"/>
      </p:ext>
    </p:extLst>
  </p:cSld>
  <p:clrMapOvr>
    <a:masterClrMapping/>
  </p:clrMapOvr>
  <p:transition advTm="6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855CF-1CDD-4684-BB46-35C3931F3A9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70043"/>
      </p:ext>
    </p:extLst>
  </p:cSld>
  <p:clrMapOvr>
    <a:masterClrMapping/>
  </p:clrMapOvr>
  <p:transition advTm="6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42F347-CF49-4A96-8D09-6C8762E56A8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91992"/>
      </p:ext>
    </p:extLst>
  </p:cSld>
  <p:clrMapOvr>
    <a:masterClrMapping/>
  </p:clrMapOvr>
  <p:transition advTm="6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199784B-D2C7-4C2A-8A97-4ED569C6AD5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28784"/>
      </p:ext>
    </p:extLst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FD5293A-5129-4F39-A25F-125BEA2C98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55106"/>
      </p:ext>
    </p:extLst>
  </p:cSld>
  <p:clrMapOvr>
    <a:masterClrMapping/>
  </p:clrMapOvr>
  <p:transition advTm="6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401D9F6-D55D-4233-B0A9-0EA2E1F0B01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5302"/>
      </p:ext>
    </p:extLst>
  </p:cSld>
  <p:clrMapOvr>
    <a:masterClrMapping/>
  </p:clrMapOvr>
  <p:transition advTm="6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108F9F5-0782-4538-A4F1-DFF9BE8B9E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40166"/>
      </p:ext>
    </p:extLst>
  </p:cSld>
  <p:clrMapOvr>
    <a:masterClrMapping/>
  </p:clrMapOvr>
  <p:transition advTm="6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8D44B4-EA46-4A9E-BE11-09313984B5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9123"/>
      </p:ext>
    </p:extLst>
  </p:cSld>
  <p:clrMapOvr>
    <a:masterClrMapping/>
  </p:clrMapOvr>
  <p:transition advTm="6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1B5BF8D-CADE-40E9-B820-90FDACA6D79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70563"/>
      </p:ext>
    </p:extLst>
  </p:cSld>
  <p:clrMapOvr>
    <a:masterClrMapping/>
  </p:clrMapOvr>
  <p:transition advTm="6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0B6AFFD-53B2-4F07-B9E1-F07C48B8EC7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80399"/>
      </p:ext>
    </p:extLst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39F991A-1740-4004-AD6D-5DAEA282061F}" type="slidenum">
              <a:rPr lang="ru-RU" altLang="ru-RU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1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96477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ransition advTm="6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&#1051;&#1072;&#1088;&#1080;&#1089;&#1072;\Desktop\&#1084;&#1086;&#1077;%20&#1090;&#1074;&#1086;&#1088;&#1095;&#1077;&#1089;&#1090;&#1074;&#1086;\&#1055;&#1088;&#1086;&#1092;.wav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Богданова Лариса Альбертовна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80100" y="1412875"/>
            <a:ext cx="4330700" cy="4713288"/>
          </a:xfrm>
        </p:spPr>
        <p:txBody>
          <a:bodyPr/>
          <a:lstStyle/>
          <a:p>
            <a:r>
              <a:rPr lang="ru-RU" altLang="ru-RU" sz="2800" dirty="0">
                <a:latin typeface="Arial" panose="020B0604020202020204" pitchFamily="34" charset="0"/>
              </a:rPr>
              <a:t>ПГУ им. </a:t>
            </a:r>
            <a:r>
              <a:rPr lang="ru-RU" altLang="ru-RU" sz="2800" dirty="0" err="1" smtClean="0">
                <a:latin typeface="Arial" panose="020B0604020202020204" pitchFamily="34" charset="0"/>
              </a:rPr>
              <a:t>М.В.Ломоносова</a:t>
            </a:r>
            <a:r>
              <a:rPr lang="ru-RU" altLang="ru-RU" sz="2800" dirty="0">
                <a:latin typeface="Arial" panose="020B0604020202020204" pitchFamily="34" charset="0"/>
              </a:rPr>
              <a:t>, 1997</a:t>
            </a:r>
          </a:p>
          <a:p>
            <a:r>
              <a:rPr lang="ru-RU" altLang="ru-RU" sz="2800" dirty="0">
                <a:latin typeface="Arial" panose="020B0604020202020204" pitchFamily="34" charset="0"/>
              </a:rPr>
              <a:t>С 1995 года- учитель английского языка в МБОУ СОШ №20</a:t>
            </a:r>
          </a:p>
          <a:p>
            <a:r>
              <a:rPr lang="ru-RU" altLang="ru-RU" sz="2800" dirty="0">
                <a:latin typeface="Arial" panose="020B0604020202020204" pitchFamily="34" charset="0"/>
              </a:rPr>
              <a:t>С 2003 года – учитель норвежского  языка</a:t>
            </a:r>
          </a:p>
          <a:p>
            <a:r>
              <a:rPr lang="ru-RU" altLang="ru-RU" sz="2800" dirty="0"/>
              <a:t>Победитель конкурса лучших учителей Российской Федерации-2006 </a:t>
            </a:r>
          </a:p>
          <a:p>
            <a:endParaRPr lang="ru-RU" altLang="ru-RU" sz="2800" dirty="0">
              <a:latin typeface="Arial" panose="020B0604020202020204" pitchFamily="34" charset="0"/>
            </a:endParaRPr>
          </a:p>
        </p:txBody>
      </p:sp>
      <p:pic>
        <p:nvPicPr>
          <p:cNvPr id="2058" name="Проф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яяяя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99" y="620911"/>
            <a:ext cx="1918951" cy="28779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 descr="9JSf_ZErtF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9" y="3271234"/>
            <a:ext cx="4182831" cy="28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50580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80163"/>
            <a:ext cx="4866216" cy="3649662"/>
          </a:xfrm>
        </p:spPr>
      </p:pic>
    </p:spTree>
    <p:extLst>
      <p:ext uri="{BB962C8B-B14F-4D97-AF65-F5344CB8AC3E}">
        <p14:creationId xmlns:p14="http://schemas.microsoft.com/office/powerpoint/2010/main" val="29373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6" y="241036"/>
            <a:ext cx="6483517" cy="364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970012"/>
            <a:ext cx="6492741" cy="36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270000"/>
            <a:ext cx="7670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0457" y="1964266"/>
            <a:ext cx="6019668" cy="4050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Различные формы обучения английскому языку в рамках пропедевтического курса «Солнечный английский»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775834"/>
            <a:ext cx="4813197" cy="36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404818"/>
            <a:ext cx="5307885" cy="3980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2682024"/>
            <a:ext cx="5295006" cy="39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3" y="241035"/>
            <a:ext cx="3389400" cy="60211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1596980"/>
            <a:ext cx="6054859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3" y="609600"/>
            <a:ext cx="6483517" cy="364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8" y="2933949"/>
            <a:ext cx="4924761" cy="36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2" y="241036"/>
            <a:ext cx="6483517" cy="36496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7" y="2434431"/>
            <a:ext cx="5299299" cy="39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" y="241036"/>
            <a:ext cx="5688760" cy="42665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74" y="2188378"/>
            <a:ext cx="5733367" cy="43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9" y="241036"/>
            <a:ext cx="6483517" cy="364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9" y="2434431"/>
            <a:ext cx="5629856" cy="42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8" y="609600"/>
            <a:ext cx="3640649" cy="48542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4" y="2335995"/>
            <a:ext cx="6723863" cy="37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40</TotalTime>
  <Words>46</Words>
  <Application>Microsoft Office PowerPoint</Application>
  <PresentationFormat>Широкоэкранный</PresentationFormat>
  <Paragraphs>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Wingdings</vt:lpstr>
      <vt:lpstr>Небеса</vt:lpstr>
      <vt:lpstr>Течение</vt:lpstr>
      <vt:lpstr>Богданова Лариса Альбертовна</vt:lpstr>
      <vt:lpstr>Различные формы обучения английскому языку в рамках пропедевтического курса «Солнечный английский»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Богданова Лариса Альбертовна</dc:title>
  <dc:creator>User</dc:creator>
  <cp:lastModifiedBy>User</cp:lastModifiedBy>
  <cp:revision>4</cp:revision>
  <dcterms:created xsi:type="dcterms:W3CDTF">2015-12-17T22:29:16Z</dcterms:created>
  <dcterms:modified xsi:type="dcterms:W3CDTF">2015-12-17T23:09:59Z</dcterms:modified>
</cp:coreProperties>
</file>