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0" r:id="rId3"/>
    <p:sldId id="262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77D614-544F-4A69-B863-5156DCA61AC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599A4D-98A5-4707-82DE-4BE9CFCDD4F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31 января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ДЕНЬ РОЖДЕНИЯ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ЕЛЕНЫ ВАЛЕРЬЕВНЫ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СЛОБОЖАНИНОВОЙ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yavshko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42852"/>
            <a:ext cx="2214578" cy="2214578"/>
          </a:xfrm>
          <a:prstGeom prst="rect">
            <a:avLst/>
          </a:prstGeom>
        </p:spPr>
      </p:pic>
      <p:pic>
        <p:nvPicPr>
          <p:cNvPr id="5" name="Содержимое 5" descr="1250937323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4357694"/>
            <a:ext cx="6000792" cy="2233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i="1" dirty="0" smtClean="0">
                <a:solidFill>
                  <a:srgbClr val="00B050"/>
                </a:solidFill>
              </a:rPr>
              <a:t/>
            </a:r>
            <a:br>
              <a:rPr lang="ru-RU" sz="4800" i="1" dirty="0" smtClean="0">
                <a:solidFill>
                  <a:srgbClr val="00B050"/>
                </a:solidFill>
              </a:rPr>
            </a:br>
            <a:r>
              <a:rPr lang="ru-RU" sz="4800" i="1" dirty="0">
                <a:solidFill>
                  <a:srgbClr val="00B050"/>
                </a:solidFill>
              </a:rPr>
              <a:t/>
            </a:r>
            <a:br>
              <a:rPr lang="ru-RU" sz="4800" i="1" dirty="0">
                <a:solidFill>
                  <a:srgbClr val="00B050"/>
                </a:solidFill>
              </a:rPr>
            </a:br>
            <a:r>
              <a:rPr lang="ru-RU" sz="4800" i="1" dirty="0" smtClean="0">
                <a:solidFill>
                  <a:srgbClr val="00B050"/>
                </a:solidFill>
              </a:rPr>
              <a:t/>
            </a:r>
            <a:br>
              <a:rPr lang="ru-RU" sz="4800" i="1" dirty="0" smtClean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sz="4400" i="1" dirty="0" smtClean="0">
                <a:solidFill>
                  <a:srgbClr val="00B050"/>
                </a:solidFill>
              </a:rPr>
              <a:t>Сегодня - </a:t>
            </a:r>
            <a:r>
              <a:rPr lang="ru-RU" sz="4400" i="1" dirty="0" smtClean="0">
                <a:solidFill>
                  <a:srgbClr val="0070C0"/>
                </a:solidFill>
              </a:rPr>
              <a:t>День Рождения</a:t>
            </a:r>
            <a:br>
              <a:rPr lang="ru-RU" sz="4400" i="1" dirty="0" smtClean="0">
                <a:solidFill>
                  <a:srgbClr val="0070C0"/>
                </a:solidFill>
              </a:rPr>
            </a:br>
            <a:r>
              <a:rPr lang="ru-RU" sz="4400" b="1" i="1" dirty="0" smtClean="0">
                <a:solidFill>
                  <a:srgbClr val="FF0000"/>
                </a:solidFill>
              </a:rPr>
              <a:t>ЕЛЕНЫ ВАЛЕРЬЕВНЫ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B0F0"/>
                </a:solidFill>
              </a:rPr>
              <a:t>Смешные первоклассники</a:t>
            </a:r>
            <a:br>
              <a:rPr lang="ru-RU" sz="3600" b="1" dirty="0" smtClean="0">
                <a:solidFill>
                  <a:srgbClr val="00B0F0"/>
                </a:solidFill>
              </a:rPr>
            </a:br>
            <a:r>
              <a:rPr lang="ru-RU" sz="3600" b="1" dirty="0" smtClean="0">
                <a:solidFill>
                  <a:srgbClr val="00B0F0"/>
                </a:solidFill>
              </a:rPr>
              <a:t>Приходят к вам учиться.</a:t>
            </a:r>
            <a:br>
              <a:rPr lang="ru-RU" sz="3600" b="1" dirty="0" smtClean="0">
                <a:solidFill>
                  <a:srgbClr val="00B0F0"/>
                </a:solidFill>
              </a:rPr>
            </a:br>
            <a:r>
              <a:rPr lang="ru-RU" sz="3600" b="1" dirty="0" smtClean="0">
                <a:solidFill>
                  <a:srgbClr val="00B0F0"/>
                </a:solidFill>
              </a:rPr>
              <a:t>Чтоб научить их - здорово</a:t>
            </a:r>
            <a:br>
              <a:rPr lang="ru-RU" sz="3600" b="1" dirty="0" smtClean="0">
                <a:solidFill>
                  <a:srgbClr val="00B0F0"/>
                </a:solidFill>
              </a:rPr>
            </a:br>
            <a:r>
              <a:rPr lang="ru-RU" sz="3600" b="1" dirty="0" smtClean="0">
                <a:solidFill>
                  <a:srgbClr val="00B0F0"/>
                </a:solidFill>
              </a:rPr>
              <a:t>Приходиться трудиться.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yavshko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643074" cy="1643074"/>
          </a:xfrm>
          <a:prstGeom prst="rect">
            <a:avLst/>
          </a:prstGeom>
        </p:spPr>
      </p:pic>
      <p:pic>
        <p:nvPicPr>
          <p:cNvPr id="5" name="Содержимое 5" descr="1250937323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4071942"/>
            <a:ext cx="7786742" cy="2313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i="1" dirty="0" smtClean="0">
                <a:solidFill>
                  <a:srgbClr val="00B050"/>
                </a:solidFill>
              </a:rPr>
              <a:t/>
            </a:r>
            <a:br>
              <a:rPr lang="ru-RU" sz="4800" i="1" dirty="0" smtClean="0">
                <a:solidFill>
                  <a:srgbClr val="00B05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Терпение, нежность и любовь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Вы дарите детишкам.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Поздравить вас хотят сегодня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Ваши ученики -  мальчишки.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yavshko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214290"/>
            <a:ext cx="1500198" cy="1500198"/>
          </a:xfrm>
          <a:prstGeom prst="rect">
            <a:avLst/>
          </a:prstGeom>
        </p:spPr>
      </p:pic>
      <p:pic>
        <p:nvPicPr>
          <p:cNvPr id="5" name="Содержимое 5" descr="1250937323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786190"/>
            <a:ext cx="6929486" cy="2579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i="1" dirty="0" smtClean="0">
                <a:solidFill>
                  <a:srgbClr val="00B050"/>
                </a:solidFill>
              </a:rPr>
              <a:t>Сегодня - </a:t>
            </a:r>
            <a:r>
              <a:rPr lang="ru-RU" sz="3200" i="1" dirty="0" smtClean="0">
                <a:solidFill>
                  <a:srgbClr val="0070C0"/>
                </a:solidFill>
              </a:rPr>
              <a:t>День Рождения</a:t>
            </a:r>
            <a:br>
              <a:rPr lang="ru-RU" sz="3200" i="1" dirty="0" smtClean="0">
                <a:solidFill>
                  <a:srgbClr val="0070C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ЕЛЕНЫ ВАЛЕРЬЕВНЫ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Красивая и добрая учительница наша,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Мы знаем много – заслуга в этом Ваша.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Собрался весь наш дружный класс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Прочесть Вам поздравление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yavshko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285728"/>
            <a:ext cx="1500198" cy="1500198"/>
          </a:xfrm>
          <a:prstGeom prst="rect">
            <a:avLst/>
          </a:prstGeom>
        </p:spPr>
      </p:pic>
      <p:pic>
        <p:nvPicPr>
          <p:cNvPr id="5" name="Содержимое 5" descr="1250937323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4500570"/>
            <a:ext cx="7429552" cy="1865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i="1" dirty="0" smtClean="0">
                <a:solidFill>
                  <a:srgbClr val="00B050"/>
                </a:solidFill>
              </a:rPr>
              <a:t>Сегодня - </a:t>
            </a:r>
            <a:r>
              <a:rPr lang="ru-RU" sz="3200" i="1" dirty="0" smtClean="0">
                <a:solidFill>
                  <a:srgbClr val="0070C0"/>
                </a:solidFill>
              </a:rPr>
              <a:t>День Рождения</a:t>
            </a:r>
            <a:br>
              <a:rPr lang="ru-RU" sz="3200" i="1" dirty="0" smtClean="0">
                <a:solidFill>
                  <a:srgbClr val="0070C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ЕЛЕНЫ ВАЛЕРЬЕВНЫ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Спасибо </a:t>
            </a:r>
            <a:r>
              <a:rPr lang="ru-RU" sz="3200" b="1" dirty="0" smtClean="0">
                <a:solidFill>
                  <a:srgbClr val="7030A0"/>
                </a:solidFill>
              </a:rPr>
              <a:t>Вам за доброту,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За стойкость и терпение.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Желаем быть всегда такой,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Весёлой, нежной и родной.</a:t>
            </a:r>
          </a:p>
          <a:p>
            <a:pPr algn="ctr"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yavshko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714512" cy="1714512"/>
          </a:xfrm>
          <a:prstGeom prst="rect">
            <a:avLst/>
          </a:prstGeom>
        </p:spPr>
      </p:pic>
      <p:pic>
        <p:nvPicPr>
          <p:cNvPr id="9" name="Содержимое 5" descr="1250937323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143380"/>
            <a:ext cx="7779252" cy="2259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Диск D копия\Ролики С ДНЕМ РОЖДЕНИЯ\РОЛИКИ\Слобожанининова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101" y="1935163"/>
            <a:ext cx="6179798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33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Поток</vt:lpstr>
      <vt:lpstr>Slide 1</vt:lpstr>
      <vt:lpstr>     Сегодня - День Рождения ЕЛЕНЫ ВАЛЕРЬЕВНЫ</vt:lpstr>
      <vt:lpstr>  </vt:lpstr>
      <vt:lpstr>Сегодня - День Рождения ЕЛЕНЫ ВАЛЕРЬЕВНЫ</vt:lpstr>
      <vt:lpstr>Сегодня - День Рождения ЕЛЕНЫ ВАЛЕРЬЕВНЫ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acer</cp:lastModifiedBy>
  <cp:revision>10</cp:revision>
  <dcterms:created xsi:type="dcterms:W3CDTF">2012-01-21T11:23:06Z</dcterms:created>
  <dcterms:modified xsi:type="dcterms:W3CDTF">2014-07-05T13:32:53Z</dcterms:modified>
</cp:coreProperties>
</file>