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3A0C2A-AF4C-4F9F-B63C-D632D4AD1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3AC444-498D-4A25-AB11-EC81AD510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C:\Users\Headbanger\Desktop\&#1082;&#1088;&#1072;&#1077;&#1074;&#1086;&#1081;%20&#1089;&#1077;&#1084;&#1080;&#1085;&#1072;&#1088;\pesnya_o_primore.mp3" TargetMode="External"/><Relationship Id="rId1" Type="http://schemas.openxmlformats.org/officeDocument/2006/relationships/audio" Target="file:///C:\Users\Headbanger\Desktop\pesnya_o_primor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452320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Краевой семинар</a:t>
            </a:r>
            <a:br>
              <a:rPr lang="ru-RU" dirty="0" smtClean="0"/>
            </a:br>
            <a:r>
              <a:rPr lang="ru-RU" dirty="0" smtClean="0"/>
              <a:t> « Региональный компонент</a:t>
            </a:r>
            <a:br>
              <a:rPr lang="ru-RU" dirty="0" smtClean="0"/>
            </a:br>
            <a:r>
              <a:rPr lang="ru-RU" dirty="0" smtClean="0"/>
              <a:t> в деятельности педагогов образовательной области </a:t>
            </a:r>
            <a:br>
              <a:rPr lang="ru-RU" dirty="0" smtClean="0"/>
            </a:br>
            <a:r>
              <a:rPr lang="ru-RU" dirty="0" smtClean="0"/>
              <a:t>« Искусство»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февраля 2014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r>
              <a:rPr lang="ru-RU" dirty="0" smtClean="0"/>
              <a:t> 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upload.wikimedia.org/wikipedia/commons/thumb/6/65/Coat_of_arms_of_Primorsky_Krai.svg/200px-Coat_of_arms_of_Primorsky_Krai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391212" cy="170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oat of Arms of Nakhodka (Primorsky kray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9338" y="0"/>
            <a:ext cx="1024662" cy="13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eadbanger\Desktop\Новая папка\Фото-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56992"/>
            <a:ext cx="4427985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Краевой конкурс</a:t>
            </a:r>
            <a:br>
              <a:rPr lang="ru-RU" dirty="0" smtClean="0"/>
            </a:br>
            <a:r>
              <a:rPr lang="ru-RU" dirty="0" smtClean="0"/>
              <a:t> « Пою тебя, моё Приморье»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Конкурс приморских авторов и исполнителей на лучшую песню, стихотворение или произведение изобразительного, прикладного, </a:t>
            </a:r>
            <a:r>
              <a:rPr lang="ru-RU" dirty="0" err="1"/>
              <a:t>мультимедийного</a:t>
            </a:r>
            <a:r>
              <a:rPr lang="ru-RU" dirty="0"/>
              <a:t> творчества о Приморье, Владивостоке. Педагоги могут представить свой опыт творческой деятельности в номинации «Проектная деятельность».</a:t>
            </a:r>
          </a:p>
          <a:p>
            <a:r>
              <a:rPr lang="ru-RU" dirty="0"/>
              <a:t>Сопровождается семинаром «Региональная составляющая в деятельности педагогов образовательной области «Искусство»».</a:t>
            </a:r>
          </a:p>
          <a:p>
            <a:endParaRPr lang="ru-RU" dirty="0"/>
          </a:p>
        </p:txBody>
      </p:sp>
      <p:pic>
        <p:nvPicPr>
          <p:cNvPr id="10" name="Рисунок 9" descr="Пою тебя, моё Приморье - 20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66" y="0"/>
            <a:ext cx="151073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Региональный компонент в контексте требований ФГОС.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1724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1.Концепция духовно-нравственного развития и воспитания детей и молодёжи в Приморском крае.</a:t>
            </a:r>
          </a:p>
          <a:p>
            <a:r>
              <a:rPr lang="ru-RU" dirty="0" smtClean="0"/>
              <a:t>2.Экспертиза работ краевого конкурса</a:t>
            </a:r>
          </a:p>
          <a:p>
            <a:pPr>
              <a:buNone/>
            </a:pPr>
            <a:r>
              <a:rPr lang="ru-RU" dirty="0" smtClean="0"/>
              <a:t>« Пою тебя, моё Приморье».</a:t>
            </a:r>
          </a:p>
          <a:p>
            <a:r>
              <a:rPr lang="ru-RU" dirty="0" smtClean="0"/>
              <a:t>3. Мастер- классы</a:t>
            </a:r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Кафедра воспитания и доп.образования ПК ИРО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руководитель Тимошенко Е.Д.</a:t>
            </a:r>
          </a:p>
        </p:txBody>
      </p:sp>
      <p:pic>
        <p:nvPicPr>
          <p:cNvPr id="12289" name="Picture 1" descr="C:\Users\Headbanger\Desktop\Новая папка\Фото-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098" y="4318704"/>
            <a:ext cx="3892902" cy="253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положения региональной концепции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значимым особенностям образа жизни в Приморском крае мы относим: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сознание того, что Приморский край – это форпост России в Северо-Восточной Азии и всем Азиатско-Тихоокеанском регионе, в перспективе способный стать российским центром делового и межкультурного сотрудничества в этом  регионе мира.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абсолютное преобладание лиц, признающих русский язык в качестве родного (более 90%);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отсутствие организованных (управляемых) межэтнических и межрелигиозных конфликтов;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числу особенностей следует отнести и существующие в крае проблемы: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сознание у населения (в особенности у молодежи) отдаленности от Центра,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полагание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регион уступает Центру по возможностям реализации базовых потребностей личности;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наличие значительной части населения, которое рассматривает свое проживание в регионе как временное;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отсутствие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поколенческих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корней в данном регионе у значительной части населения;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особую остроту демографической ситуации, в том числе - малочисленность населения;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Отсюда специфической задачей духовно-нравственного воспитания должно стать: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Большее внимание к формированию позиции «местного патриотизма»;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Стимулирование желания связать свою судьбу с ДВ России;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исторического сознания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Экспертиза конкурсных работ</a:t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эксперты: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Около-Кулак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И.Н.(учитель музыки МБОУ « СОШ № 14» НГО), Ерёмина Е.В. (учитель музыки МБОУ « СОШ  № 14» НГО), Картавых Е.Ю. (учитель ИЗО МБОУ « СОШ № 14» НГО)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4106131"/>
            <a:ext cx="3669159" cy="275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410" y="1556792"/>
            <a:ext cx="28875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Headbanger\Desktop\Новая папка\Фото-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Мастер классы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техника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Ошибана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Ошибана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разновидность флористики, искусство создания картин из высушенных под прессом природных материалов: лепестков цветов, зеленых и желтых листьев, стеблей и семян трав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создания картин не нужны никакие особые материалы и средства. Практически все необходимое можно собрать в лесу или в поле, а то и на своем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подоконнике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Headbanger\Desktop\Новая папка\Фото-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2636912"/>
            <a:ext cx="4239253" cy="317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912435" cy="293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встреча с приморскими композиторами и поэтами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Песни приморских композиторов</a:t>
            </a:r>
          </a:p>
          <a:p>
            <a:r>
              <a:rPr lang="ru-RU" dirty="0" smtClean="0"/>
              <a:t>2. Художественное чтение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Жюри: Синенко Владимир Иванович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err="1" smtClean="0"/>
              <a:t>Николайчук</a:t>
            </a:r>
            <a:r>
              <a:rPr lang="ru-RU" dirty="0" smtClean="0"/>
              <a:t> Галина Николаевна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Жерздинская</a:t>
            </a:r>
            <a:r>
              <a:rPr lang="ru-RU" dirty="0" smtClean="0"/>
              <a:t>  Людмила Георгиевна.</a:t>
            </a:r>
            <a:endParaRPr lang="ru-RU" dirty="0"/>
          </a:p>
        </p:txBody>
      </p:sp>
      <p:pic>
        <p:nvPicPr>
          <p:cNvPr id="4" name="Рисунок 3" descr="http://img.youtube.com/vi/n6bU4-qzoss/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180686" cy="163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3861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живём  и работаем в Приморье.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чайки и ветер,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облаков паруса надо мной.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Край мой любимый, лучший на свете,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 мне надеждой, стал мне судьбой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Приморье - краешек </a:t>
            </a:r>
            <a:r>
              <a:rPr lang="ru-RU" sz="2000" dirty="0" smtClean="0"/>
              <a:t>России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Здесь нам открыты тысячи дорог.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Пусть будет над тобою небо синее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волны счастья бьются о порог.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Стихи и музыка Галины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Николайчук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199822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Headbanger\Desktop\Новая папка\Фото-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149080"/>
            <a:ext cx="3132856" cy="2349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esnya_o_prim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439" name="Picture 7" descr="Пою тебя, моё Приморь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97152"/>
            <a:ext cx="952500" cy="952500"/>
          </a:xfrm>
          <a:prstGeom prst="rect">
            <a:avLst/>
          </a:prstGeom>
          <a:noFill/>
        </p:spPr>
      </p:pic>
      <p:pic>
        <p:nvPicPr>
          <p:cNvPr id="7" name="pesnya_o_primo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2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324</Words>
  <Application>Microsoft Office PowerPoint</Application>
  <PresentationFormat>Экран (4:3)</PresentationFormat>
  <Paragraphs>38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Краевой семинар  « Региональный компонент  в деятельности педагогов образовательной области  « Искусство» 8 февраля 2014 года </vt:lpstr>
      <vt:lpstr>Краевой конкурс  « Пою тебя, моё Приморье»</vt:lpstr>
      <vt:lpstr>Региональный компонент в контексте требований ФГОС.</vt:lpstr>
      <vt:lpstr>Общие положения региональной концепции</vt:lpstr>
      <vt:lpstr>Экспертиза конкурсных работ эксперты: Около-Кулак И.Н.(учитель музыки МБОУ « СОШ № 14» НГО), Ерёмина Е.В. (учитель музыки МБОУ « СОШ  № 14» НГО), Картавых Е.Ю. (учитель ИЗО МБОУ « СОШ № 14» НГО)</vt:lpstr>
      <vt:lpstr>                                            Мастер классы                                                      техника « Ошибана»  Ошибана  - это разновидность флористики, искусство создания картин из высушенных под прессом природных материалов: лепестков цветов, зеленых и желтых листьев, стеблей и семян трав. Для создания картин не нужны никакие особые материалы и средства. Практически все необходимое можно собрать в лесу или в поле, а то и на своем подоконнике  </vt:lpstr>
      <vt:lpstr>Творческая встреча с приморскими композиторами и поэтами</vt:lpstr>
      <vt:lpstr>Мы живём  и работаем в Приморье.  Море и сопки, чайки и ветер, и облаков паруса надо мной. Край мой любимый, лучший на свете, стал мне надеждой, стал мне судьбой. Приморье - краешек России. Здесь нам открыты тысячи дорог. Пусть будет над тобою небо синее и волны счастья бьются о порог. Стихи и музыка Галины Николайчук.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семинар « Региональный компонент в деятельности педагогов образовательной области « Искусство»</dc:title>
  <dc:creator>Headbanger</dc:creator>
  <cp:lastModifiedBy>Headbanger</cp:lastModifiedBy>
  <cp:revision>15</cp:revision>
  <dcterms:created xsi:type="dcterms:W3CDTF">2014-02-09T07:58:07Z</dcterms:created>
  <dcterms:modified xsi:type="dcterms:W3CDTF">2014-02-11T08:37:25Z</dcterms:modified>
</cp:coreProperties>
</file>