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65" r:id="rId9"/>
    <p:sldId id="262" r:id="rId10"/>
    <p:sldId id="263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нет</c:v>
                </c:pt>
                <c:pt idx="2">
                  <c:v>Не знаю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27</c:v>
                </c:pt>
                <c:pt idx="2">
                  <c:v>48</c:v>
                </c:pt>
                <c:pt idx="3">
                  <c:v>25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997604986876623"/>
          <c:y val="0.39202755905511821"/>
          <c:w val="0.18252395013123371"/>
          <c:h val="0.2412711614173229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Нет</c:v>
                </c:pt>
                <c:pt idx="2">
                  <c:v>Не знаю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3.2</c:v>
                </c:pt>
                <c:pt idx="2">
                  <c:v>6</c:v>
                </c:pt>
                <c:pt idx="3">
                  <c:v>89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A7A9C-A23C-4188-B4B2-BC44103B303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67985C1-44FB-4CD7-AEB3-708B1BE48CB5}">
      <dgm:prSet/>
      <dgm:spPr/>
      <dgm:t>
        <a:bodyPr/>
        <a:lstStyle/>
        <a:p>
          <a:r>
            <a:rPr lang="ru-RU" dirty="0" smtClean="0"/>
            <a:t>Древний Китай </a:t>
          </a:r>
        </a:p>
        <a:p>
          <a:r>
            <a:rPr lang="ru-RU" dirty="0" smtClean="0"/>
            <a:t>XII-XIII в. до н. э. </a:t>
          </a:r>
          <a:endParaRPr lang="ru-RU" dirty="0"/>
        </a:p>
      </dgm:t>
    </dgm:pt>
    <dgm:pt modelId="{BE933848-2F73-4EF4-B43C-0AA9DA199A7C}" type="parTrans" cxnId="{1C3E3DB6-97EB-4DB9-A865-6B4BA9AA9F44}">
      <dgm:prSet/>
      <dgm:spPr/>
      <dgm:t>
        <a:bodyPr/>
        <a:lstStyle/>
        <a:p>
          <a:endParaRPr lang="ru-RU"/>
        </a:p>
      </dgm:t>
    </dgm:pt>
    <dgm:pt modelId="{B1DA7CFD-DC5F-49C7-BD22-32115CBCD7B1}" type="sibTrans" cxnId="{1C3E3DB6-97EB-4DB9-A865-6B4BA9AA9F44}">
      <dgm:prSet/>
      <dgm:spPr/>
      <dgm:t>
        <a:bodyPr/>
        <a:lstStyle/>
        <a:p>
          <a:endParaRPr lang="ru-RU"/>
        </a:p>
      </dgm:t>
    </dgm:pt>
    <dgm:pt modelId="{7D55DF42-D1D5-4269-8CAC-C11D290981AD}">
      <dgm:prSet/>
      <dgm:spPr/>
      <dgm:t>
        <a:bodyPr/>
        <a:lstStyle/>
        <a:p>
          <a:r>
            <a:rPr lang="ru-RU" dirty="0" smtClean="0"/>
            <a:t>XII в.</a:t>
          </a:r>
        </a:p>
        <a:p>
          <a:r>
            <a:rPr lang="ru-RU" dirty="0" smtClean="0"/>
            <a:t>Треугольник Паскаля</a:t>
          </a:r>
          <a:endParaRPr lang="ru-RU" dirty="0"/>
        </a:p>
      </dgm:t>
    </dgm:pt>
    <dgm:pt modelId="{06B1C51B-AAAF-4DAD-9016-66378FF78AF8}" type="parTrans" cxnId="{2E4A904A-3F20-49D6-B9A8-42144613A7EF}">
      <dgm:prSet/>
      <dgm:spPr/>
      <dgm:t>
        <a:bodyPr/>
        <a:lstStyle/>
        <a:p>
          <a:endParaRPr lang="ru-RU"/>
        </a:p>
      </dgm:t>
    </dgm:pt>
    <dgm:pt modelId="{873D17BF-B11C-4739-B7D4-EFB739D5294F}" type="sibTrans" cxnId="{2E4A904A-3F20-49D6-B9A8-42144613A7EF}">
      <dgm:prSet/>
      <dgm:spPr/>
      <dgm:t>
        <a:bodyPr/>
        <a:lstStyle/>
        <a:p>
          <a:endParaRPr lang="ru-RU"/>
        </a:p>
      </dgm:t>
    </dgm:pt>
    <dgm:pt modelId="{847540A3-CF0A-42DB-85FB-689AD0BA2CF7}">
      <dgm:prSet/>
      <dgm:spPr/>
      <dgm:t>
        <a:bodyPr/>
        <a:lstStyle/>
        <a:p>
          <a:r>
            <a:rPr lang="ru-RU" dirty="0" smtClean="0"/>
            <a:t>XIII в.</a:t>
          </a:r>
        </a:p>
        <a:p>
          <a:r>
            <a:rPr lang="ru-RU" dirty="0" smtClean="0"/>
            <a:t> Круги Эйлера </a:t>
          </a:r>
          <a:endParaRPr lang="ru-RU" dirty="0"/>
        </a:p>
      </dgm:t>
    </dgm:pt>
    <dgm:pt modelId="{357F385D-9BDA-40DA-9096-A34E148BE6E7}" type="parTrans" cxnId="{3C62CD00-39A6-4AD5-A4A1-BE43D64FF645}">
      <dgm:prSet/>
      <dgm:spPr/>
      <dgm:t>
        <a:bodyPr/>
        <a:lstStyle/>
        <a:p>
          <a:endParaRPr lang="ru-RU"/>
        </a:p>
      </dgm:t>
    </dgm:pt>
    <dgm:pt modelId="{3CB0E8F1-6201-4071-8146-D78DE3393235}" type="sibTrans" cxnId="{3C62CD00-39A6-4AD5-A4A1-BE43D64FF645}">
      <dgm:prSet/>
      <dgm:spPr/>
      <dgm:t>
        <a:bodyPr/>
        <a:lstStyle/>
        <a:p>
          <a:endParaRPr lang="ru-RU"/>
        </a:p>
      </dgm:t>
    </dgm:pt>
    <dgm:pt modelId="{D5DEE7B9-4FB3-49F7-A4FE-6EC0F4869073}" type="pres">
      <dgm:prSet presAssocID="{D38A7A9C-A23C-4188-B4B2-BC44103B3038}" presName="Name0" presStyleCnt="0">
        <dgm:presLayoutVars>
          <dgm:dir/>
          <dgm:resizeHandles val="exact"/>
        </dgm:presLayoutVars>
      </dgm:prSet>
      <dgm:spPr/>
    </dgm:pt>
    <dgm:pt modelId="{D8C7F44D-BA47-4AF4-A51F-4B2B4441E301}" type="pres">
      <dgm:prSet presAssocID="{D38A7A9C-A23C-4188-B4B2-BC44103B3038}" presName="bkgdShp" presStyleLbl="alignAccFollowNode1" presStyleIdx="0" presStyleCnt="1"/>
      <dgm:spPr/>
    </dgm:pt>
    <dgm:pt modelId="{FE51F4F2-A991-4B88-AEFB-54119E6F8C33}" type="pres">
      <dgm:prSet presAssocID="{D38A7A9C-A23C-4188-B4B2-BC44103B3038}" presName="linComp" presStyleCnt="0"/>
      <dgm:spPr/>
    </dgm:pt>
    <dgm:pt modelId="{731BFCD4-7330-4663-B707-FC692C881BFE}" type="pres">
      <dgm:prSet presAssocID="{167985C1-44FB-4CD7-AEB3-708B1BE48CB5}" presName="compNode" presStyleCnt="0"/>
      <dgm:spPr/>
    </dgm:pt>
    <dgm:pt modelId="{6C42B2F3-34D2-440C-B863-506AA34DA4C0}" type="pres">
      <dgm:prSet presAssocID="{167985C1-44FB-4CD7-AEB3-708B1BE48C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84CF7-E2AC-48DD-BDEF-B82FE4431C39}" type="pres">
      <dgm:prSet presAssocID="{167985C1-44FB-4CD7-AEB3-708B1BE48CB5}" presName="invisiNode" presStyleLbl="node1" presStyleIdx="0" presStyleCnt="3"/>
      <dgm:spPr/>
    </dgm:pt>
    <dgm:pt modelId="{6F6CEFF3-9135-4A50-AE83-57C874143EEE}" type="pres">
      <dgm:prSet presAssocID="{167985C1-44FB-4CD7-AEB3-708B1BE48CB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5C32DE-D27E-4090-A30C-1036CF673200}" type="pres">
      <dgm:prSet presAssocID="{B1DA7CFD-DC5F-49C7-BD22-32115CBCD7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F40D0B-2832-4242-8097-5052035DA401}" type="pres">
      <dgm:prSet presAssocID="{7D55DF42-D1D5-4269-8CAC-C11D290981AD}" presName="compNode" presStyleCnt="0"/>
      <dgm:spPr/>
    </dgm:pt>
    <dgm:pt modelId="{55FC125D-B888-4189-B0DA-0FCCE7274676}" type="pres">
      <dgm:prSet presAssocID="{7D55DF42-D1D5-4269-8CAC-C11D290981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4CF83-5CA3-462C-B2C4-35C2909E80E9}" type="pres">
      <dgm:prSet presAssocID="{7D55DF42-D1D5-4269-8CAC-C11D290981AD}" presName="invisiNode" presStyleLbl="node1" presStyleIdx="1" presStyleCnt="3"/>
      <dgm:spPr/>
    </dgm:pt>
    <dgm:pt modelId="{F632B184-8F94-4B79-986F-3521180E0EA4}" type="pres">
      <dgm:prSet presAssocID="{7D55DF42-D1D5-4269-8CAC-C11D290981A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CCEA91-3FD8-4337-9634-D787D396EA29}" type="pres">
      <dgm:prSet presAssocID="{873D17BF-B11C-4739-B7D4-EFB739D529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D9AE9A-E66A-4D55-969C-905B37350CB4}" type="pres">
      <dgm:prSet presAssocID="{847540A3-CF0A-42DB-85FB-689AD0BA2CF7}" presName="compNode" presStyleCnt="0"/>
      <dgm:spPr/>
    </dgm:pt>
    <dgm:pt modelId="{ED1A8293-D9E8-46FF-BDF3-F9046CBE07D7}" type="pres">
      <dgm:prSet presAssocID="{847540A3-CF0A-42DB-85FB-689AD0BA2CF7}" presName="node" presStyleLbl="node1" presStyleIdx="2" presStyleCnt="3" custLinFactNeighborX="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A1014-891D-4E16-BA0D-D555FBE9115F}" type="pres">
      <dgm:prSet presAssocID="{847540A3-CF0A-42DB-85FB-689AD0BA2CF7}" presName="invisiNode" presStyleLbl="node1" presStyleIdx="2" presStyleCnt="3"/>
      <dgm:spPr/>
    </dgm:pt>
    <dgm:pt modelId="{AD1E89E9-AA20-44AE-B6C3-E9F308C10823}" type="pres">
      <dgm:prSet presAssocID="{847540A3-CF0A-42DB-85FB-689AD0BA2CF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713226B-8843-47D5-A12A-9E56199F6DB4}" type="presOf" srcId="{847540A3-CF0A-42DB-85FB-689AD0BA2CF7}" destId="{ED1A8293-D9E8-46FF-BDF3-F9046CBE07D7}" srcOrd="0" destOrd="0" presId="urn:microsoft.com/office/officeart/2005/8/layout/pList2"/>
    <dgm:cxn modelId="{024916A6-E048-4A58-BAD9-46E3CE6022E8}" type="presOf" srcId="{167985C1-44FB-4CD7-AEB3-708B1BE48CB5}" destId="{6C42B2F3-34D2-440C-B863-506AA34DA4C0}" srcOrd="0" destOrd="0" presId="urn:microsoft.com/office/officeart/2005/8/layout/pList2"/>
    <dgm:cxn modelId="{B6998664-97F1-4BCF-976F-4445E2A892C5}" type="presOf" srcId="{873D17BF-B11C-4739-B7D4-EFB739D5294F}" destId="{24CCEA91-3FD8-4337-9634-D787D396EA29}" srcOrd="0" destOrd="0" presId="urn:microsoft.com/office/officeart/2005/8/layout/pList2"/>
    <dgm:cxn modelId="{A9E1E5ED-80B6-4571-B7AD-01CFABAFBC50}" type="presOf" srcId="{B1DA7CFD-DC5F-49C7-BD22-32115CBCD7B1}" destId="{145C32DE-D27E-4090-A30C-1036CF673200}" srcOrd="0" destOrd="0" presId="urn:microsoft.com/office/officeart/2005/8/layout/pList2"/>
    <dgm:cxn modelId="{2E4A904A-3F20-49D6-B9A8-42144613A7EF}" srcId="{D38A7A9C-A23C-4188-B4B2-BC44103B3038}" destId="{7D55DF42-D1D5-4269-8CAC-C11D290981AD}" srcOrd="1" destOrd="0" parTransId="{06B1C51B-AAAF-4DAD-9016-66378FF78AF8}" sibTransId="{873D17BF-B11C-4739-B7D4-EFB739D5294F}"/>
    <dgm:cxn modelId="{7D029FF5-4B42-40BC-A9B9-AF5022684EDB}" type="presOf" srcId="{7D55DF42-D1D5-4269-8CAC-C11D290981AD}" destId="{55FC125D-B888-4189-B0DA-0FCCE7274676}" srcOrd="0" destOrd="0" presId="urn:microsoft.com/office/officeart/2005/8/layout/pList2"/>
    <dgm:cxn modelId="{3C62CD00-39A6-4AD5-A4A1-BE43D64FF645}" srcId="{D38A7A9C-A23C-4188-B4B2-BC44103B3038}" destId="{847540A3-CF0A-42DB-85FB-689AD0BA2CF7}" srcOrd="2" destOrd="0" parTransId="{357F385D-9BDA-40DA-9096-A34E148BE6E7}" sibTransId="{3CB0E8F1-6201-4071-8146-D78DE3393235}"/>
    <dgm:cxn modelId="{ABC1F8B8-8839-43DE-8D60-2FC37902C3F6}" type="presOf" srcId="{D38A7A9C-A23C-4188-B4B2-BC44103B3038}" destId="{D5DEE7B9-4FB3-49F7-A4FE-6EC0F4869073}" srcOrd="0" destOrd="0" presId="urn:microsoft.com/office/officeart/2005/8/layout/pList2"/>
    <dgm:cxn modelId="{1C3E3DB6-97EB-4DB9-A865-6B4BA9AA9F44}" srcId="{D38A7A9C-A23C-4188-B4B2-BC44103B3038}" destId="{167985C1-44FB-4CD7-AEB3-708B1BE48CB5}" srcOrd="0" destOrd="0" parTransId="{BE933848-2F73-4EF4-B43C-0AA9DA199A7C}" sibTransId="{B1DA7CFD-DC5F-49C7-BD22-32115CBCD7B1}"/>
    <dgm:cxn modelId="{EA7B6E6E-7F10-41FB-9C2C-34064151DD27}" type="presParOf" srcId="{D5DEE7B9-4FB3-49F7-A4FE-6EC0F4869073}" destId="{D8C7F44D-BA47-4AF4-A51F-4B2B4441E301}" srcOrd="0" destOrd="0" presId="urn:microsoft.com/office/officeart/2005/8/layout/pList2"/>
    <dgm:cxn modelId="{F0594F57-1362-4420-9633-C12BE7ADED83}" type="presParOf" srcId="{D5DEE7B9-4FB3-49F7-A4FE-6EC0F4869073}" destId="{FE51F4F2-A991-4B88-AEFB-54119E6F8C33}" srcOrd="1" destOrd="0" presId="urn:microsoft.com/office/officeart/2005/8/layout/pList2"/>
    <dgm:cxn modelId="{56BCC68C-A66D-4DE2-BAEA-5E9B2E4ABDD9}" type="presParOf" srcId="{FE51F4F2-A991-4B88-AEFB-54119E6F8C33}" destId="{731BFCD4-7330-4663-B707-FC692C881BFE}" srcOrd="0" destOrd="0" presId="urn:microsoft.com/office/officeart/2005/8/layout/pList2"/>
    <dgm:cxn modelId="{1A004872-5C6D-4274-9309-62487E0C7F91}" type="presParOf" srcId="{731BFCD4-7330-4663-B707-FC692C881BFE}" destId="{6C42B2F3-34D2-440C-B863-506AA34DA4C0}" srcOrd="0" destOrd="0" presId="urn:microsoft.com/office/officeart/2005/8/layout/pList2"/>
    <dgm:cxn modelId="{50501FC5-9F58-471F-ACAC-D91168EECC2D}" type="presParOf" srcId="{731BFCD4-7330-4663-B707-FC692C881BFE}" destId="{25D84CF7-E2AC-48DD-BDEF-B82FE4431C39}" srcOrd="1" destOrd="0" presId="urn:microsoft.com/office/officeart/2005/8/layout/pList2"/>
    <dgm:cxn modelId="{4BB320A4-2110-4E25-9786-671C4985C668}" type="presParOf" srcId="{731BFCD4-7330-4663-B707-FC692C881BFE}" destId="{6F6CEFF3-9135-4A50-AE83-57C874143EEE}" srcOrd="2" destOrd="0" presId="urn:microsoft.com/office/officeart/2005/8/layout/pList2"/>
    <dgm:cxn modelId="{9C3CF5F0-9A4E-45CC-91E8-0EFABF07DF76}" type="presParOf" srcId="{FE51F4F2-A991-4B88-AEFB-54119E6F8C33}" destId="{145C32DE-D27E-4090-A30C-1036CF673200}" srcOrd="1" destOrd="0" presId="urn:microsoft.com/office/officeart/2005/8/layout/pList2"/>
    <dgm:cxn modelId="{5925AC95-BF84-4C8F-9DD0-EF300481FC73}" type="presParOf" srcId="{FE51F4F2-A991-4B88-AEFB-54119E6F8C33}" destId="{67F40D0B-2832-4242-8097-5052035DA401}" srcOrd="2" destOrd="0" presId="urn:microsoft.com/office/officeart/2005/8/layout/pList2"/>
    <dgm:cxn modelId="{F648D6AE-DD88-47AF-8F57-03CC70394A8C}" type="presParOf" srcId="{67F40D0B-2832-4242-8097-5052035DA401}" destId="{55FC125D-B888-4189-B0DA-0FCCE7274676}" srcOrd="0" destOrd="0" presId="urn:microsoft.com/office/officeart/2005/8/layout/pList2"/>
    <dgm:cxn modelId="{27A0EDF3-5A2D-4772-AB96-B3CE967F5DBE}" type="presParOf" srcId="{67F40D0B-2832-4242-8097-5052035DA401}" destId="{1254CF83-5CA3-462C-B2C4-35C2909E80E9}" srcOrd="1" destOrd="0" presId="urn:microsoft.com/office/officeart/2005/8/layout/pList2"/>
    <dgm:cxn modelId="{F6ABF75F-A6A7-4008-A8BB-C0C4F73C3ED6}" type="presParOf" srcId="{67F40D0B-2832-4242-8097-5052035DA401}" destId="{F632B184-8F94-4B79-986F-3521180E0EA4}" srcOrd="2" destOrd="0" presId="urn:microsoft.com/office/officeart/2005/8/layout/pList2"/>
    <dgm:cxn modelId="{10D68AC4-7FE6-411F-9A25-67CAAE8F3B2F}" type="presParOf" srcId="{FE51F4F2-A991-4B88-AEFB-54119E6F8C33}" destId="{24CCEA91-3FD8-4337-9634-D787D396EA29}" srcOrd="3" destOrd="0" presId="urn:microsoft.com/office/officeart/2005/8/layout/pList2"/>
    <dgm:cxn modelId="{DFB1C2F4-4907-47FE-951E-F1519A76C590}" type="presParOf" srcId="{FE51F4F2-A991-4B88-AEFB-54119E6F8C33}" destId="{5FD9AE9A-E66A-4D55-969C-905B37350CB4}" srcOrd="4" destOrd="0" presId="urn:microsoft.com/office/officeart/2005/8/layout/pList2"/>
    <dgm:cxn modelId="{2BF44C39-66F7-4871-86B3-039B34B9F332}" type="presParOf" srcId="{5FD9AE9A-E66A-4D55-969C-905B37350CB4}" destId="{ED1A8293-D9E8-46FF-BDF3-F9046CBE07D7}" srcOrd="0" destOrd="0" presId="urn:microsoft.com/office/officeart/2005/8/layout/pList2"/>
    <dgm:cxn modelId="{BF29219B-A722-4A50-8DBB-5EE6BE27E71E}" type="presParOf" srcId="{5FD9AE9A-E66A-4D55-969C-905B37350CB4}" destId="{1DFA1014-891D-4E16-BA0D-D555FBE9115F}" srcOrd="1" destOrd="0" presId="urn:microsoft.com/office/officeart/2005/8/layout/pList2"/>
    <dgm:cxn modelId="{A8727C59-74C3-4EA2-922F-A1F406DEE90C}" type="presParOf" srcId="{5FD9AE9A-E66A-4D55-969C-905B37350CB4}" destId="{AD1E89E9-AA20-44AE-B6C3-E9F308C1082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C7F44D-BA47-4AF4-A51F-4B2B4441E301}">
      <dsp:nvSpPr>
        <dsp:cNvPr id="0" name=""/>
        <dsp:cNvSpPr/>
      </dsp:nvSpPr>
      <dsp:spPr>
        <a:xfrm>
          <a:off x="0" y="0"/>
          <a:ext cx="7467600" cy="21931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CEFF3-9135-4A50-AE83-57C874143EEE}">
      <dsp:nvSpPr>
        <dsp:cNvPr id="0" name=""/>
        <dsp:cNvSpPr/>
      </dsp:nvSpPr>
      <dsp:spPr>
        <a:xfrm>
          <a:off x="224028" y="292417"/>
          <a:ext cx="2193607" cy="1608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2B2F3-34D2-440C-B863-506AA34DA4C0}">
      <dsp:nvSpPr>
        <dsp:cNvPr id="0" name=""/>
        <dsp:cNvSpPr/>
      </dsp:nvSpPr>
      <dsp:spPr>
        <a:xfrm rot="10800000">
          <a:off x="224028" y="2193131"/>
          <a:ext cx="2193607" cy="26804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Древний Китай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XII-XIII в. до н. э. </a:t>
          </a:r>
          <a:endParaRPr lang="ru-RU" sz="2400" kern="1200" dirty="0"/>
        </a:p>
      </dsp:txBody>
      <dsp:txXfrm rot="10800000">
        <a:off x="224028" y="2193131"/>
        <a:ext cx="2193607" cy="2680493"/>
      </dsp:txXfrm>
    </dsp:sp>
    <dsp:sp modelId="{F632B184-8F94-4B79-986F-3521180E0EA4}">
      <dsp:nvSpPr>
        <dsp:cNvPr id="0" name=""/>
        <dsp:cNvSpPr/>
      </dsp:nvSpPr>
      <dsp:spPr>
        <a:xfrm>
          <a:off x="2636996" y="292417"/>
          <a:ext cx="2193607" cy="1608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C125D-B888-4189-B0DA-0FCCE7274676}">
      <dsp:nvSpPr>
        <dsp:cNvPr id="0" name=""/>
        <dsp:cNvSpPr/>
      </dsp:nvSpPr>
      <dsp:spPr>
        <a:xfrm rot="10800000">
          <a:off x="2636996" y="2193131"/>
          <a:ext cx="2193607" cy="26804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XII в.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Треугольник Паскаля</a:t>
          </a:r>
          <a:endParaRPr lang="ru-RU" sz="2400" kern="1200" dirty="0"/>
        </a:p>
      </dsp:txBody>
      <dsp:txXfrm rot="10800000">
        <a:off x="2636996" y="2193131"/>
        <a:ext cx="2193607" cy="2680493"/>
      </dsp:txXfrm>
    </dsp:sp>
    <dsp:sp modelId="{AD1E89E9-AA20-44AE-B6C3-E9F308C10823}">
      <dsp:nvSpPr>
        <dsp:cNvPr id="0" name=""/>
        <dsp:cNvSpPr/>
      </dsp:nvSpPr>
      <dsp:spPr>
        <a:xfrm>
          <a:off x="5049964" y="292417"/>
          <a:ext cx="2193607" cy="1608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A8293-D9E8-46FF-BDF3-F9046CBE07D7}">
      <dsp:nvSpPr>
        <dsp:cNvPr id="0" name=""/>
        <dsp:cNvSpPr/>
      </dsp:nvSpPr>
      <dsp:spPr>
        <a:xfrm rot="10800000">
          <a:off x="5050907" y="2193131"/>
          <a:ext cx="2193607" cy="26804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XIII в.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Круги Эйлера </a:t>
          </a:r>
          <a:endParaRPr lang="ru-RU" sz="2400" kern="1200" dirty="0"/>
        </a:p>
      </dsp:txBody>
      <dsp:txXfrm rot="10800000">
        <a:off x="5050907" y="2193131"/>
        <a:ext cx="2193607" cy="2680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0D5F39-1E8B-4861-9A65-808075AA34B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B39E04-8C0D-4247-8580-3F8447486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Комбинаторика</a:t>
            </a:r>
            <a:r>
              <a:rPr lang="ru-RU" baseline="0" dirty="0" smtClean="0"/>
              <a:t> и её</a:t>
            </a:r>
            <a:r>
              <a:rPr lang="ru-RU" dirty="0" smtClean="0"/>
              <a:t> практическое применение</a:t>
            </a:r>
            <a:r>
              <a:rPr lang="ru-RU" baseline="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132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dicam 2019-02-18 16-56-25-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7" y="0"/>
            <a:ext cx="91069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ndicam 2019-02-25 10-12-03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1700808"/>
            <a:ext cx="601980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_verena_loewensberg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376264" cy="2304256"/>
          </a:xfrm>
          <a:prstGeom prst="rect">
            <a:avLst/>
          </a:prstGeom>
        </p:spPr>
      </p:pic>
      <p:pic>
        <p:nvPicPr>
          <p:cNvPr id="3" name="Рисунок 2" descr="474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6632"/>
            <a:ext cx="2736304" cy="2520280"/>
          </a:xfrm>
          <a:prstGeom prst="rect">
            <a:avLst/>
          </a:prstGeom>
        </p:spPr>
      </p:pic>
      <p:pic>
        <p:nvPicPr>
          <p:cNvPr id="4" name="Рисунок 3" descr="palit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0"/>
            <a:ext cx="3240360" cy="2304256"/>
          </a:xfrm>
          <a:prstGeom prst="rect">
            <a:avLst/>
          </a:prstGeom>
        </p:spPr>
      </p:pic>
      <p:pic>
        <p:nvPicPr>
          <p:cNvPr id="5" name="Рисунок 4" descr="d866d0a1dbcc2c528fa7d825d6478849--green-walls-vertical-garde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564904"/>
            <a:ext cx="2113409" cy="2483346"/>
          </a:xfrm>
          <a:prstGeom prst="rect">
            <a:avLst/>
          </a:prstGeom>
        </p:spPr>
      </p:pic>
      <p:pic>
        <p:nvPicPr>
          <p:cNvPr id="6" name="Рисунок 5" descr="matric-opera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013176"/>
            <a:ext cx="1584176" cy="1656184"/>
          </a:xfrm>
          <a:prstGeom prst="rect">
            <a:avLst/>
          </a:prstGeom>
        </p:spPr>
      </p:pic>
      <p:pic>
        <p:nvPicPr>
          <p:cNvPr id="7" name="Рисунок 6" descr="image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492896"/>
            <a:ext cx="2880320" cy="2952328"/>
          </a:xfrm>
          <a:prstGeom prst="rect">
            <a:avLst/>
          </a:prstGeom>
        </p:spPr>
      </p:pic>
      <p:pic>
        <p:nvPicPr>
          <p:cNvPr id="8" name="Рисунок 7" descr="kompoziciya_v_interere_70_foto_primerov_dizajna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2636912"/>
            <a:ext cx="335014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Тема моего проекта: комбинаторика и её практическое применение</a:t>
            </a:r>
          </a:p>
          <a:p>
            <a:r>
              <a:rPr lang="ru-RU" dirty="0" smtClean="0"/>
              <a:t>Актуальность: комбинаторика необходима при решении нестандартных задач</a:t>
            </a:r>
          </a:p>
          <a:p>
            <a:r>
              <a:rPr lang="ru-RU" dirty="0" smtClean="0"/>
              <a:t>Цель: показать, как решение комбинаторных задач применяется в повседневной жизни.</a:t>
            </a:r>
          </a:p>
          <a:p>
            <a:pPr>
              <a:buNone/>
            </a:pPr>
            <a:r>
              <a:rPr lang="ru-RU" dirty="0" smtClean="0"/>
              <a:t>    Задачи:</a:t>
            </a:r>
          </a:p>
          <a:p>
            <a:r>
              <a:rPr lang="ru-RU" dirty="0" smtClean="0"/>
              <a:t>- найти и изучить литературу по комбинаторике</a:t>
            </a:r>
          </a:p>
          <a:p>
            <a:r>
              <a:rPr lang="ru-RU" dirty="0" smtClean="0"/>
              <a:t>- выяснить способы решения комбинаторных задач</a:t>
            </a:r>
          </a:p>
          <a:p>
            <a:r>
              <a:rPr lang="ru-RU" dirty="0" smtClean="0"/>
              <a:t>- рассмотреть на примерах практическое применение комбинаторики</a:t>
            </a:r>
          </a:p>
          <a:p>
            <a:r>
              <a:rPr lang="ru-RU" dirty="0" smtClean="0"/>
              <a:t>Проектным продуктом является иллюстрированная памятка с формулами, и примерами решения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История развития комбинаторики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1008111" cy="864096"/>
          </a:xfrm>
          <a:prstGeom prst="rect">
            <a:avLst/>
          </a:prstGeom>
        </p:spPr>
      </p:pic>
      <p:pic>
        <p:nvPicPr>
          <p:cNvPr id="4" name="Рисунок 3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92696"/>
            <a:ext cx="936104" cy="864096"/>
          </a:xfrm>
          <a:prstGeom prst="rect">
            <a:avLst/>
          </a:prstGeom>
        </p:spPr>
      </p:pic>
      <p:pic>
        <p:nvPicPr>
          <p:cNvPr id="5" name="Рисунок 4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0688"/>
            <a:ext cx="1008112" cy="864096"/>
          </a:xfrm>
          <a:prstGeom prst="rect">
            <a:avLst/>
          </a:prstGeom>
        </p:spPr>
      </p:pic>
      <p:pic>
        <p:nvPicPr>
          <p:cNvPr id="6" name="Рисунок 5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1080120" cy="792088"/>
          </a:xfrm>
          <a:prstGeom prst="rect">
            <a:avLst/>
          </a:prstGeom>
        </p:spPr>
      </p:pic>
      <p:pic>
        <p:nvPicPr>
          <p:cNvPr id="7" name="Рисунок 6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00808"/>
            <a:ext cx="936104" cy="864096"/>
          </a:xfrm>
          <a:prstGeom prst="rect">
            <a:avLst/>
          </a:prstGeom>
        </p:spPr>
      </p:pic>
      <p:pic>
        <p:nvPicPr>
          <p:cNvPr id="8" name="Рисунок 7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772816"/>
            <a:ext cx="1008112" cy="864096"/>
          </a:xfrm>
          <a:prstGeom prst="rect">
            <a:avLst/>
          </a:prstGeom>
        </p:spPr>
      </p:pic>
      <p:pic>
        <p:nvPicPr>
          <p:cNvPr id="9" name="Рисунок 8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764704"/>
            <a:ext cx="1008112" cy="864096"/>
          </a:xfrm>
          <a:prstGeom prst="rect">
            <a:avLst/>
          </a:prstGeom>
        </p:spPr>
      </p:pic>
      <p:pic>
        <p:nvPicPr>
          <p:cNvPr id="10" name="Рисунок 9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836712"/>
            <a:ext cx="1008111" cy="864096"/>
          </a:xfrm>
          <a:prstGeom prst="rect">
            <a:avLst/>
          </a:prstGeom>
        </p:spPr>
      </p:pic>
      <p:pic>
        <p:nvPicPr>
          <p:cNvPr id="11" name="Рисунок 10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836712"/>
            <a:ext cx="936104" cy="864096"/>
          </a:xfrm>
          <a:prstGeom prst="rect">
            <a:avLst/>
          </a:prstGeom>
        </p:spPr>
      </p:pic>
      <p:pic>
        <p:nvPicPr>
          <p:cNvPr id="12" name="Рисунок 11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988840"/>
            <a:ext cx="1008112" cy="864096"/>
          </a:xfrm>
          <a:prstGeom prst="rect">
            <a:avLst/>
          </a:prstGeom>
        </p:spPr>
      </p:pic>
      <p:pic>
        <p:nvPicPr>
          <p:cNvPr id="13" name="Рисунок 12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33056"/>
            <a:ext cx="1008112" cy="864096"/>
          </a:xfrm>
          <a:prstGeom prst="rect">
            <a:avLst/>
          </a:prstGeom>
        </p:spPr>
      </p:pic>
      <p:pic>
        <p:nvPicPr>
          <p:cNvPr id="14" name="Рисунок 13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988840"/>
            <a:ext cx="936104" cy="864096"/>
          </a:xfrm>
          <a:prstGeom prst="rect">
            <a:avLst/>
          </a:prstGeom>
        </p:spPr>
      </p:pic>
      <p:pic>
        <p:nvPicPr>
          <p:cNvPr id="15" name="Рисунок 14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936104" cy="864096"/>
          </a:xfrm>
          <a:prstGeom prst="rect">
            <a:avLst/>
          </a:prstGeom>
        </p:spPr>
      </p:pic>
      <p:pic>
        <p:nvPicPr>
          <p:cNvPr id="16" name="Рисунок 15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229200"/>
            <a:ext cx="936104" cy="864096"/>
          </a:xfrm>
          <a:prstGeom prst="rect">
            <a:avLst/>
          </a:prstGeom>
        </p:spPr>
      </p:pic>
      <p:pic>
        <p:nvPicPr>
          <p:cNvPr id="17" name="Рисунок 16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988840"/>
            <a:ext cx="1080120" cy="792088"/>
          </a:xfrm>
          <a:prstGeom prst="rect">
            <a:avLst/>
          </a:prstGeom>
        </p:spPr>
      </p:pic>
      <p:pic>
        <p:nvPicPr>
          <p:cNvPr id="18" name="Рисунок 17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5229200"/>
            <a:ext cx="1080120" cy="792088"/>
          </a:xfrm>
          <a:prstGeom prst="rect">
            <a:avLst/>
          </a:prstGeom>
        </p:spPr>
      </p:pic>
      <p:pic>
        <p:nvPicPr>
          <p:cNvPr id="19" name="Рисунок 18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005064"/>
            <a:ext cx="1080120" cy="792088"/>
          </a:xfrm>
          <a:prstGeom prst="rect">
            <a:avLst/>
          </a:prstGeom>
        </p:spPr>
      </p:pic>
      <p:pic>
        <p:nvPicPr>
          <p:cNvPr id="20" name="Рисунок 19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085184"/>
            <a:ext cx="1008112" cy="86409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95536" y="476672"/>
            <a:ext cx="396044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1080120" cy="792088"/>
          </a:xfrm>
          <a:prstGeom prst="rect">
            <a:avLst/>
          </a:prstGeom>
        </p:spPr>
      </p:pic>
      <p:pic>
        <p:nvPicPr>
          <p:cNvPr id="23" name="Рисунок 22" descr="bandicam 2019-02-27 11-27-54-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1080120" cy="792088"/>
          </a:xfrm>
          <a:prstGeom prst="rect">
            <a:avLst/>
          </a:prstGeom>
        </p:spPr>
      </p:pic>
      <p:pic>
        <p:nvPicPr>
          <p:cNvPr id="24" name="Рисунок 23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692696"/>
            <a:ext cx="1008112" cy="864096"/>
          </a:xfrm>
          <a:prstGeom prst="rect">
            <a:avLst/>
          </a:prstGeom>
        </p:spPr>
      </p:pic>
      <p:pic>
        <p:nvPicPr>
          <p:cNvPr id="25" name="Рисунок 24" descr="bandicam 2019-02-27 11-28-28-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44824"/>
            <a:ext cx="1008112" cy="864096"/>
          </a:xfrm>
          <a:prstGeom prst="rect">
            <a:avLst/>
          </a:prstGeom>
        </p:spPr>
      </p:pic>
      <p:pic>
        <p:nvPicPr>
          <p:cNvPr id="26" name="Рисунок 25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844824"/>
            <a:ext cx="936104" cy="864096"/>
          </a:xfrm>
          <a:prstGeom prst="rect">
            <a:avLst/>
          </a:prstGeom>
        </p:spPr>
      </p:pic>
      <p:pic>
        <p:nvPicPr>
          <p:cNvPr id="27" name="Рисунок 26" descr="bandicam 2019-02-27 11-28-16-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92696"/>
            <a:ext cx="936104" cy="864096"/>
          </a:xfrm>
          <a:prstGeom prst="rect">
            <a:avLst/>
          </a:prstGeom>
        </p:spPr>
      </p:pic>
      <p:pic>
        <p:nvPicPr>
          <p:cNvPr id="1027" name="Picture 3" descr="D:\Документы\Bandicam\bandicam 2019-03-03 14-07-52-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3312368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Основные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Перестановки </a:t>
            </a:r>
          </a:p>
          <a:p>
            <a:endParaRPr lang="ru-RU" dirty="0" smtClean="0"/>
          </a:p>
          <a:p>
            <a:r>
              <a:rPr lang="ru-RU" dirty="0" smtClean="0"/>
              <a:t>Размещения  без повторения</a:t>
            </a:r>
          </a:p>
          <a:p>
            <a:endParaRPr lang="ru-RU" dirty="0" smtClean="0"/>
          </a:p>
          <a:p>
            <a:r>
              <a:rPr lang="ru-RU" dirty="0" smtClean="0"/>
              <a:t>Размещения с повторениями</a:t>
            </a:r>
          </a:p>
          <a:p>
            <a:endParaRPr lang="ru-RU" dirty="0" smtClean="0"/>
          </a:p>
          <a:p>
            <a:r>
              <a:rPr lang="ru-RU" dirty="0" smtClean="0"/>
              <a:t>Сочетания без повторений</a:t>
            </a:r>
          </a:p>
          <a:p>
            <a:endParaRPr lang="ru-RU" dirty="0" smtClean="0"/>
          </a:p>
          <a:p>
            <a:r>
              <a:rPr lang="ru-RU" dirty="0" smtClean="0"/>
              <a:t>Сочетания с повторениями </a:t>
            </a:r>
            <a:endParaRPr lang="ru-RU" dirty="0"/>
          </a:p>
        </p:txBody>
      </p:sp>
      <p:pic>
        <p:nvPicPr>
          <p:cNvPr id="5" name="Рисунок 4" descr="https://ds03.infourok.ru/uploads/ex/0654/00007b83-84bd5d17/hello_html_5c0c3ab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00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z.denemetr.com/tw_files2/urls_8/285/d-284196/7z-docs/1_html_361a440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1944216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Документы\Bandicam\bandicam 2019-02-28 11-53-00-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19" y="4941168"/>
            <a:ext cx="1728193" cy="936104"/>
          </a:xfrm>
          <a:prstGeom prst="rect">
            <a:avLst/>
          </a:prstGeom>
          <a:noFill/>
        </p:spPr>
      </p:pic>
      <p:pic>
        <p:nvPicPr>
          <p:cNvPr id="9" name="Рисунок 8" descr="D:\Документы\Bandicam\bandicam 2019-02-28 11-12-32-4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84984"/>
            <a:ext cx="1732409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orks.doklad.ru/images/_E3ZV-_wFwU/138a3a91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1584176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691680" y="1556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Области применения комбинаторики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Дизайн </a:t>
            </a:r>
          </a:p>
          <a:p>
            <a:pPr lvl="0"/>
            <a:r>
              <a:rPr lang="ru-RU" dirty="0" smtClean="0"/>
              <a:t>Составление расписаний, меню</a:t>
            </a:r>
          </a:p>
          <a:p>
            <a:pPr lvl="0"/>
            <a:r>
              <a:rPr lang="ru-RU" dirty="0" smtClean="0"/>
              <a:t>Биология (расшифровка кода ДНК)</a:t>
            </a:r>
          </a:p>
          <a:p>
            <a:pPr lvl="0"/>
            <a:r>
              <a:rPr lang="ru-RU" dirty="0" smtClean="0"/>
              <a:t>Химия (химические соединения)</a:t>
            </a:r>
          </a:p>
          <a:p>
            <a:pPr lvl="0"/>
            <a:r>
              <a:rPr lang="ru-RU" dirty="0" smtClean="0"/>
              <a:t>География (флаги, карты)</a:t>
            </a:r>
          </a:p>
          <a:p>
            <a:pPr lvl="0"/>
            <a:r>
              <a:rPr lang="ru-RU" dirty="0" smtClean="0"/>
              <a:t>Программирование</a:t>
            </a:r>
          </a:p>
          <a:p>
            <a:pPr lvl="0"/>
            <a:r>
              <a:rPr lang="ru-RU" dirty="0" smtClean="0"/>
              <a:t>Туризм (составление маршрутов)</a:t>
            </a:r>
          </a:p>
          <a:p>
            <a:pPr lvl="0"/>
            <a:r>
              <a:rPr lang="ru-RU" dirty="0" smtClean="0"/>
              <a:t>Архитектура</a:t>
            </a:r>
          </a:p>
          <a:p>
            <a:pPr lvl="0"/>
            <a:r>
              <a:rPr lang="ru-RU" dirty="0" smtClean="0"/>
              <a:t>Производство</a:t>
            </a:r>
          </a:p>
          <a:p>
            <a:pPr lvl="0"/>
            <a:r>
              <a:rPr lang="ru-RU" dirty="0" smtClean="0"/>
              <a:t>Экономика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задач   4 картинки   3 формулы</a:t>
            </a:r>
            <a:endParaRPr lang="ru-RU" dirty="0"/>
          </a:p>
        </p:txBody>
      </p:sp>
      <p:pic>
        <p:nvPicPr>
          <p:cNvPr id="4" name="Содержимое 3" descr="bandicam 2019-02-25 09-58-31-0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960440" cy="2160240"/>
          </a:xfrm>
        </p:spPr>
      </p:pic>
      <p:pic>
        <p:nvPicPr>
          <p:cNvPr id="5" name="Рисунок 4" descr="bandicam 2019-02-25 09-58-50-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352925" cy="1733550"/>
          </a:xfrm>
          <a:prstGeom prst="rect">
            <a:avLst/>
          </a:prstGeom>
        </p:spPr>
      </p:pic>
      <p:pic>
        <p:nvPicPr>
          <p:cNvPr id="6" name="Рисунок 5" descr="D:\ПРОЭКТ КОМБИНАТОРИКА\Картинки\unnamed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1781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РОЭКТ КОМБИНАТОРИКА\Картинки\Venn_diagram_cmyk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05064"/>
            <a:ext cx="2047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ПРОЭКТ КОМБИНАТОРИКА\Картинки\osvesheni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933056"/>
            <a:ext cx="1981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ПРОЭКТ КОМБИНАТОРИКА\Картинки\16-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933056"/>
            <a:ext cx="18192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83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Комбинаторика и её практическое применение </vt:lpstr>
      <vt:lpstr>                                            введение</vt:lpstr>
      <vt:lpstr>                   История развития комбинаторики</vt:lpstr>
      <vt:lpstr>Слайд 4</vt:lpstr>
      <vt:lpstr>                             Основные формулы</vt:lpstr>
      <vt:lpstr>Слайд 6</vt:lpstr>
      <vt:lpstr>Слайд 7</vt:lpstr>
      <vt:lpstr>                  Области применения комбинаторики</vt:lpstr>
      <vt:lpstr>5 задач   4 картинки   3 формулы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Комбинаторика</dc:title>
  <dc:creator>RePack by SPecialiST</dc:creator>
  <cp:lastModifiedBy>RePack by SPecialiST</cp:lastModifiedBy>
  <cp:revision>30</cp:revision>
  <dcterms:created xsi:type="dcterms:W3CDTF">2019-01-22T14:15:30Z</dcterms:created>
  <dcterms:modified xsi:type="dcterms:W3CDTF">2019-03-03T09:21:12Z</dcterms:modified>
</cp:coreProperties>
</file>