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10" r:id="rId4"/>
    <p:sldId id="281" r:id="rId5"/>
    <p:sldId id="307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20" r:id="rId15"/>
    <p:sldId id="321" r:id="rId16"/>
    <p:sldId id="322" r:id="rId17"/>
    <p:sldId id="323" r:id="rId18"/>
    <p:sldId id="32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FF"/>
    <a:srgbClr val="FF6600"/>
    <a:srgbClr val="CC00CC"/>
    <a:srgbClr val="6600CC"/>
    <a:srgbClr val="009900"/>
    <a:srgbClr val="666633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574D0-45B4-45B6-84D3-4C95438309C6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F66F-682F-4D26-A188-D417750C5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0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98DD8-0B06-477C-B7ED-28FFFC4E1B54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86CC-AEC0-4AB0-B72F-6F5D0F940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0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C0855-C2A3-464E-B43A-A5FAEA326E3F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1E4A-AB4B-4D8E-A539-075E198D5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11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D534-0B6E-4A58-B709-6AF7CB723DE4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187E-5BD1-4E86-91A1-7792B703D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05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D576-98E9-4042-948C-CE805A6C83BB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A17C-D2FB-4201-A781-23350574F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75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F447-D560-4935-AE6C-A4C13A459874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0283-D4D1-4FEB-8404-6CDD1C802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79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418E-06F5-4D4F-81EA-51D9D2C2D695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8096-091C-4A97-8016-6815C40F2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60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79F4-1ECB-4C10-A520-B916CD8F17FE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B98D-05FA-44B7-9093-193013189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58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ABFED-BA77-4EA2-8EA7-49D81E5C7D37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29E7-A961-4CD9-A3E8-99A6F9AE1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0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3B2F-F71A-4D0E-8CC5-8FEB1D6250EE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9EF33-8A62-42EC-B9E3-07EDA62B9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06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C4BC-B2A1-400F-8808-C88D53CE35F2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1A08-50B8-4EAB-811B-B041C5C11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43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90124A-69FD-459E-8FE1-8487C03359BC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B984D-F2FC-49F6-BBD2-5BD429432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 smtClean="0">
                <a:solidFill>
                  <a:srgbClr val="002060"/>
                </a:solidFill>
              </a:rPr>
              <a:t>Наша</a:t>
            </a:r>
            <a:r>
              <a:rPr lang="ru-RU" sz="9600" dirty="0" smtClean="0">
                <a:solidFill>
                  <a:srgbClr val="002060"/>
                </a:solidFill>
              </a:rPr>
              <a:t> </a:t>
            </a:r>
            <a:r>
              <a:rPr lang="ru-RU" sz="9600" dirty="0" smtClean="0">
                <a:solidFill>
                  <a:srgbClr val="002060"/>
                </a:solidFill>
              </a:rPr>
              <a:t>школа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 smtClean="0">
              <a:solidFill>
                <a:srgbClr val="CC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+mn-lt"/>
              </a:rPr>
              <a:t>1958 год открытие средней школы</a:t>
            </a:r>
            <a:endParaRPr lang="ru-RU" sz="3600" b="1" dirty="0">
              <a:latin typeface="+mn-lt"/>
            </a:endParaRPr>
          </a:p>
        </p:txBody>
      </p:sp>
      <p:pic>
        <p:nvPicPr>
          <p:cNvPr id="6146" name="Picture 2" descr="C:\Users\core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888" y="2253837"/>
            <a:ext cx="6364224" cy="32186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latin typeface="+mn-lt"/>
              </a:rPr>
              <a:t>Правдикова</a:t>
            </a:r>
            <a:r>
              <a:rPr lang="ru-RU" sz="3600" b="1" dirty="0" smtClean="0">
                <a:latin typeface="+mn-lt"/>
              </a:rPr>
              <a:t> Надежда </a:t>
            </a:r>
            <a:r>
              <a:rPr lang="ru-RU" sz="3600" b="1" dirty="0" smtClean="0">
                <a:latin typeface="+mn-lt"/>
              </a:rPr>
              <a:t>Г</a:t>
            </a:r>
            <a:r>
              <a:rPr lang="ru-RU" sz="3600" b="1" dirty="0" smtClean="0">
                <a:latin typeface="+mn-lt"/>
              </a:rPr>
              <a:t>еоргиевна первый директор средней школы</a:t>
            </a:r>
            <a:endParaRPr lang="ru-RU" sz="3600" b="1" dirty="0">
              <a:latin typeface="+mn-lt"/>
            </a:endParaRPr>
          </a:p>
        </p:txBody>
      </p:sp>
      <p:pic>
        <p:nvPicPr>
          <p:cNvPr id="7170" name="Picture 2" descr="C:\Users\core\Pictures\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718" y="1600200"/>
            <a:ext cx="2928564" cy="4525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1960  год-</a:t>
            </a:r>
          </a:p>
          <a:p>
            <a:pPr algn="ctr">
              <a:buNone/>
            </a:pPr>
            <a:r>
              <a:rPr lang="ru-RU" dirty="0" smtClean="0"/>
              <a:t>создание </a:t>
            </a:r>
            <a:r>
              <a:rPr lang="ru-RU" dirty="0" smtClean="0"/>
              <a:t>первой в районе ученической производственной </a:t>
            </a:r>
            <a:r>
              <a:rPr lang="ru-RU" dirty="0" smtClean="0"/>
              <a:t>брига </a:t>
            </a:r>
            <a:r>
              <a:rPr lang="ru-RU" dirty="0" smtClean="0"/>
              <a:t>просуществовавшей до 1990 года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1988 год</a:t>
            </a:r>
            <a:endParaRPr lang="ru-RU" dirty="0"/>
          </a:p>
        </p:txBody>
      </p:sp>
      <p:pic>
        <p:nvPicPr>
          <p:cNvPr id="8194" name="Picture 2" descr="C:\Users\core\Pictures\1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191" y="1888909"/>
            <a:ext cx="5465618" cy="39485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+mn-lt"/>
              </a:rPr>
              <a:t>Строительство нового здания. Введена в эксплуатацию в 1984 г</a:t>
            </a:r>
            <a:endParaRPr lang="ru-RU" sz="3600" b="1" dirty="0">
              <a:latin typeface="+mn-lt"/>
            </a:endParaRPr>
          </a:p>
        </p:txBody>
      </p:sp>
      <p:pic>
        <p:nvPicPr>
          <p:cNvPr id="9218" name="Picture 2" descr="C:\Users\core\Pictures\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052" y="2556005"/>
            <a:ext cx="4143895" cy="26143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2010 год-открытие </a:t>
            </a:r>
            <a:r>
              <a:rPr lang="ru-RU" b="1" dirty="0" smtClean="0"/>
              <a:t>первого в Забайкальском крае Музея истории забайкальского </a:t>
            </a:r>
            <a:r>
              <a:rPr lang="ru-RU" b="1" dirty="0" smtClean="0"/>
              <a:t>казачьего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      </a:t>
            </a:r>
            <a:r>
              <a:rPr lang="ru-RU" b="1" dirty="0" smtClean="0"/>
              <a:t>войска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core\Pictures\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391430" cy="2880320"/>
          </a:xfrm>
          <a:prstGeom prst="rect">
            <a:avLst/>
          </a:prstGeom>
          <a:noFill/>
        </p:spPr>
      </p:pic>
      <p:pic>
        <p:nvPicPr>
          <p:cNvPr id="10243" name="Picture 3" descr="C:\Users\core\Pictures\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2465584" cy="2880320"/>
          </a:xfrm>
          <a:prstGeom prst="rect">
            <a:avLst/>
          </a:prstGeom>
          <a:noFill/>
        </p:spPr>
      </p:pic>
      <p:pic>
        <p:nvPicPr>
          <p:cNvPr id="10244" name="Picture 4" descr="C:\Users\core\Pictures\в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520" y="4149080"/>
            <a:ext cx="3282656" cy="19932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2011 год открытие </a:t>
            </a:r>
            <a:r>
              <a:rPr lang="ru-RU" sz="3600" b="1" dirty="0" smtClean="0">
                <a:latin typeface="+mn-lt"/>
              </a:rPr>
              <a:t>первой в </a:t>
            </a:r>
            <a:r>
              <a:rPr lang="ru-RU" sz="3600" b="1" dirty="0" smtClean="0">
                <a:latin typeface="+mn-lt"/>
              </a:rPr>
              <a:t>Забайкальском крае  </a:t>
            </a:r>
            <a:r>
              <a:rPr lang="ru-RU" sz="3600" b="1" dirty="0" smtClean="0">
                <a:latin typeface="+mn-lt"/>
              </a:rPr>
              <a:t>казачьей школы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spc="-300" dirty="0">
              <a:latin typeface="+mn-lt"/>
            </a:endParaRPr>
          </a:p>
        </p:txBody>
      </p:sp>
      <p:pic>
        <p:nvPicPr>
          <p:cNvPr id="11266" name="Picture 2" descr="C:\Users\core\Pictures\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2017 год</a:t>
            </a:r>
            <a:endParaRPr lang="ru-RU" dirty="0"/>
          </a:p>
        </p:txBody>
      </p:sp>
      <p:pic>
        <p:nvPicPr>
          <p:cNvPr id="12290" name="Picture 2" descr="C:\Users\core\Desktop\Camera\20170901_113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1858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открытие в селе Торга (ныне – Знаменка)  - центре  станицы </a:t>
            </a:r>
            <a:r>
              <a:rPr lang="ru-RU" dirty="0" err="1" smtClean="0">
                <a:latin typeface="+mn-lt"/>
              </a:rPr>
              <a:t>Торгинской</a:t>
            </a:r>
            <a:r>
              <a:rPr lang="ru-RU" dirty="0" smtClean="0">
                <a:latin typeface="+mn-lt"/>
              </a:rPr>
              <a:t> 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батальонной  казачьей школы</a:t>
            </a:r>
            <a:endParaRPr lang="ru-RU" dirty="0">
              <a:solidFill>
                <a:srgbClr val="CC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03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ore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276" y="1600200"/>
            <a:ext cx="6179448" cy="4525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  </a:t>
            </a:r>
            <a:r>
              <a:rPr lang="ru-RU" sz="3600" b="1" dirty="0" smtClean="0">
                <a:latin typeface="+mn-lt"/>
              </a:rPr>
              <a:t>1872  </a:t>
            </a:r>
            <a:r>
              <a:rPr lang="ru-RU" sz="3600" dirty="0" smtClean="0">
                <a:latin typeface="+mn-lt"/>
              </a:rPr>
              <a:t>  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  </a:t>
            </a:r>
            <a:r>
              <a:rPr lang="ru-RU" sz="3600" dirty="0" smtClean="0">
                <a:latin typeface="+mn-lt"/>
              </a:rPr>
              <a:t>реорганизация школы в    церковно-приходское училище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 </a:t>
            </a:r>
            <a:r>
              <a:rPr lang="ru-RU" sz="3600" dirty="0" smtClean="0">
                <a:latin typeface="+mn-lt"/>
              </a:rPr>
              <a:t>31 </a:t>
            </a:r>
            <a:r>
              <a:rPr lang="ru-RU" sz="3600" dirty="0" smtClean="0">
                <a:latin typeface="+mn-lt"/>
              </a:rPr>
              <a:t>мая 1872 года вышло Постановление 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Государственного Совета, утвержденное императором Александром </a:t>
            </a:r>
            <a:r>
              <a:rPr lang="en-US" sz="3600" dirty="0" smtClean="0">
                <a:latin typeface="+mn-lt"/>
              </a:rPr>
              <a:t>II</a:t>
            </a:r>
            <a:r>
              <a:rPr lang="ru-RU" sz="3600" dirty="0" smtClean="0">
                <a:latin typeface="+mn-lt"/>
              </a:rPr>
              <a:t>, согласно  которому полковые и батальонные  школы  войска передавались в ведение Министерства народного просвещения и получали статус приходских училищ.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22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ore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21535" cy="42224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/>
              <a:t>1920-е гг.</a:t>
            </a:r>
            <a:endParaRPr lang="ru-RU" sz="3600" b="1" dirty="0" smtClean="0"/>
          </a:p>
          <a:p>
            <a:pPr algn="ctr">
              <a:buNone/>
            </a:pPr>
            <a:r>
              <a:rPr lang="ru-RU" sz="3600" dirty="0" smtClean="0"/>
              <a:t>Реорганизация    церковно-приходского </a:t>
            </a:r>
            <a:r>
              <a:rPr lang="ru-RU" sz="3600" dirty="0" smtClean="0"/>
              <a:t>    </a:t>
            </a:r>
            <a:r>
              <a:rPr lang="ru-RU" sz="3600" dirty="0" smtClean="0"/>
              <a:t>училища в начальную школу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+mn-lt"/>
              </a:rPr>
              <a:t>Ученики Знаменской начальной </a:t>
            </a:r>
            <a:r>
              <a:rPr lang="ru-RU" sz="3600" dirty="0" smtClean="0">
                <a:latin typeface="+mn-lt"/>
              </a:rPr>
              <a:t>школы 1928 год</a:t>
            </a:r>
            <a:endParaRPr lang="ru-RU" sz="3600" dirty="0">
              <a:latin typeface="+mn-lt"/>
            </a:endParaRPr>
          </a:p>
        </p:txBody>
      </p:sp>
      <p:pic>
        <p:nvPicPr>
          <p:cNvPr id="3074" name="Picture 2" descr="C:\Users\core\Pictures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226850" cy="40235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+mn-lt"/>
              </a:rPr>
              <a:t>К</a:t>
            </a:r>
            <a:r>
              <a:rPr lang="ru-RU" sz="3600" b="1" dirty="0" smtClean="0">
                <a:latin typeface="+mn-lt"/>
              </a:rPr>
              <a:t>онец 1930 гг.  Открытие семилетней школы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core\Pictures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737596" cy="35556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98178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Коллектив Знаменской школы 1953 год</a:t>
            </a:r>
            <a:endParaRPr lang="ru-RU" b="1" dirty="0">
              <a:latin typeface="+mn-lt"/>
            </a:endParaRPr>
          </a:p>
        </p:txBody>
      </p:sp>
      <p:pic>
        <p:nvPicPr>
          <p:cNvPr id="5122" name="Picture 2" descr="C:\Users\core\Picture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4828032" cy="3511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0011</Template>
  <TotalTime>253</TotalTime>
  <Words>76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0011</vt:lpstr>
      <vt:lpstr>Наша школа</vt:lpstr>
      <vt:lpstr>1858  открытие в селе Торга (ныне – Знаменка)  - центре  станицы Торгинской   батальонной  казачьей школы</vt:lpstr>
      <vt:lpstr>Слайд 3</vt:lpstr>
      <vt:lpstr>   1872        реорганизация школы в    церковно-приходское училище  31 мая 1872 года вышло Постановление  Государственного Совета, утвержденное императором Александром II, согласно  которому полковые и батальонные  школы  войска передавались в ведение Министерства народного просвещения и получали статус приходских училищ. </vt:lpstr>
      <vt:lpstr>Слайд 5</vt:lpstr>
      <vt:lpstr>Слайд 6</vt:lpstr>
      <vt:lpstr>Ученики Знаменской начальной школы 1928 год</vt:lpstr>
      <vt:lpstr> Конец 1930 гг.  Открытие семилетней школы </vt:lpstr>
      <vt:lpstr>Коллектив Знаменской школы 1953 год</vt:lpstr>
      <vt:lpstr>1958 год открытие средней школы</vt:lpstr>
      <vt:lpstr>Правдикова Надежда Георгиевна первый директор средней школы</vt:lpstr>
      <vt:lpstr>Слайд 12</vt:lpstr>
      <vt:lpstr>1988 год</vt:lpstr>
      <vt:lpstr>Строительство нового здания. Введена в эксплуатацию в 1984 г</vt:lpstr>
      <vt:lpstr> </vt:lpstr>
      <vt:lpstr>Слайд 16</vt:lpstr>
      <vt:lpstr> 2011 год открытие первой в Забайкальском крае  казачьей школы </vt:lpstr>
      <vt:lpstr>2017 год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core</cp:lastModifiedBy>
  <cp:revision>39</cp:revision>
  <dcterms:created xsi:type="dcterms:W3CDTF">2013-07-09T05:10:45Z</dcterms:created>
  <dcterms:modified xsi:type="dcterms:W3CDTF">2018-08-31T13:54:36Z</dcterms:modified>
</cp:coreProperties>
</file>