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71" r:id="rId4"/>
    <p:sldId id="272" r:id="rId5"/>
    <p:sldId id="270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61304-2CA7-4258-BDDF-4AE13DBAF61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6439E-804C-489C-8C6D-8328DD9D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centromut.ru/Kartinki/19072018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6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900igr.net/datas/doshkolnoe-obrazovanie/Zdorovesberegajuschie-tekhnologii/0011-011-Muzykotera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1105/00008634-d75c0de7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4.infourok.ru/uploads/ex/0f98/0014a907-3323271e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3" y="5083"/>
            <a:ext cx="9159343" cy="68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dn2.arhivurokov.ru/multiurok/html/2017/11/10/s_5a05b857da1e2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7410" name="Picture 2" descr="https://www.culture.ru/storage/images/099537254f524bf99933c7bf0c4ef29e/a6561721b6cae6d7fe17e4f727164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0945" cy="68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18087" r="6449" b="17897"/>
          <a:stretch/>
        </p:blipFill>
        <p:spPr bwMode="auto">
          <a:xfrm>
            <a:off x="290291" y="836712"/>
            <a:ext cx="8700654" cy="46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9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13</cp:revision>
  <dcterms:created xsi:type="dcterms:W3CDTF">2019-03-28T10:33:36Z</dcterms:created>
  <dcterms:modified xsi:type="dcterms:W3CDTF">2019-03-30T11:18:49Z</dcterms:modified>
</cp:coreProperties>
</file>