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chnaya-zhizn.ru/images/dacha/1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5554"/>
            <a:ext cx="667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растений. Удобрения.</a:t>
            </a:r>
            <a:endParaRPr lang="ru-RU" sz="36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40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Аммиачная селитра включает в себя азотнокислый аммоний и нитрат аммония, хорошо усваивается растениями и быстро воздействует на их рост.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вносить в сухом виде весной перед посевом или посадкой и летом в качестве подкормок.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011" y="1901150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Сульфат аммония (сернокислый аммоний) - кристаллическое соединение светло-серого цвета. Аммиак из этого удобрения, попадая в почву, переходит в малорастворимое соединение, но входящий в него азот доступен.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тяжелые почвы сульфат аммония можно вносить осенью, в легкие почвы - весной.</a:t>
            </a:r>
            <a:r>
              <a:rPr lang="ru-RU" sz="1600" dirty="0"/>
              <a:t> </a:t>
            </a:r>
            <a:endParaRPr lang="ru-RU" sz="1600" dirty="0"/>
          </a:p>
        </p:txBody>
      </p:sp>
      <p:pic>
        <p:nvPicPr>
          <p:cNvPr id="10242" name="Picture 2" descr="http://dachavremya.ru/wp-content/uploads/2017/07/kakie-primenenie-imeet-kalcievaya-selitra-v-ogor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88638"/>
            <a:ext cx="3168350" cy="244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isp.gov.ru/upload/iblock/8e4/_-_-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367"/>
            <a:ext cx="3168351" cy="2309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025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Мочевина (карбамид) - самое концентрированное азотное удобрение. Оно бывает гранулированным и мелкокристаллическим (белый порошок).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внесении мочевина быстро переходит в нитрат, легко поглощаемый растениями. Пригодна для всех типов почв.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cs1.livemaster.ru/storage/7d/ee/ef556d8a45a6ac9babaab734c2--materialy-dlya-tvorchestva-emulgator-emulgin-v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1"/>
          <a:stretch/>
        </p:blipFill>
        <p:spPr bwMode="auto">
          <a:xfrm>
            <a:off x="5467807" y="4805783"/>
            <a:ext cx="3392959" cy="182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5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удобрения - это важнейшие источники фосфора, необходимого для построения сложных белков ядра клеток, образования новых частей растений, развития корневой системы.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Легкоусваемых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фосфора в почве мало. Недостаток данного эл-та сказывается на ранних стадиях развития растений.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 удобрения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малорастворимы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хорошо удерживаются почвой, поэтому вносить их можно осенью под перекопку, весной перед посадкой, а также в качестве подкормок.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kccc.ru/sites/default/files/styles/news_full/public/images/news/interesting-facts/2017/7239/1512017827_gal.jpg?itok=JeJmrD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3" y="2883338"/>
            <a:ext cx="7957713" cy="3679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2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Фосфоритная мука - природное удобрение, получаемое из фосфоритов. Ее используют как основное удобрение, т.е. вносят в почву осенью.</a:t>
            </a:r>
            <a:r>
              <a:rPr lang="ru-RU" sz="2000" dirty="0"/>
              <a:t> </a:t>
            </a:r>
            <a:endParaRPr lang="ru-RU" sz="2000" dirty="0"/>
          </a:p>
        </p:txBody>
      </p:sp>
      <p:pic>
        <p:nvPicPr>
          <p:cNvPr id="12290" name="Picture 2" descr="https://sveklon.ru/wp-content/uploads/2018/01/5e8461e2f00ba73392dd210b2e69e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491607" cy="2618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2735337"/>
            <a:ext cx="43557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Суперфосфат. Бывает простым и двойным. Выпускается в виде порошка (белого или серого цвета) или гранул. Фосфор из простого суперфосфата хорошо усваивается растениями, но попадая в почву, образует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мелкорастворимые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в почву осенью и весной как основное удобрение и летом в виде сухих подкормок.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эффективен гранулированный суперфосфат. Двойной суперфосфат в любой форме содержит больше фосфора.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udobreniya.net/wp-content/uploads/2018/05/16933244_images_20387762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13020"/>
          <a:stretch/>
        </p:blipFill>
        <p:spPr bwMode="auto">
          <a:xfrm>
            <a:off x="251517" y="1656095"/>
            <a:ext cx="3888433" cy="241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b.agronomu.com/media/res/4/3/6/5/8/43658.otozeo.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3372"/>
            <a:ext cx="3888430" cy="249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4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37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КАЛИЙНЫЕ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Калийные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удобрения служат источником калия, которые влияет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св-ва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цитоплазмы, образование и превращение белков и углеводов, а также на скорость передвижения питательных в-в в растениях.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 повышает морозостойкость растений и их устойчивость к вредителям и болезням. При недостатке ухудшается рост корней и надземной части.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ritworld.com/wp-content/uploads/2016/06/AmericanPotashHomepage_Fertilizer_iStock_000005155929_medium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96" y="1967702"/>
            <a:ext cx="6591672" cy="4394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7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56" y="255915"/>
            <a:ext cx="5079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Сернокислый калий - мелкокристаллический порошок сероватого цвета. Это наиболее ценное удобрение, т.к. не содержит хлора и потому пригодно даже для культур, чувствительных к хлору, и эффективно на всех типах почв.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нем присутствуют магний и кальций, что повышает его ценность.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crossroad.com/img/items/47/75/63/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69" y="104105"/>
            <a:ext cx="3096343" cy="2247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010" y="23516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Хлористый калий применяют на любых типах почв. Но из-за высокого содержания хлора его лучше вносить в почву задолго до посева или посадки - под осеннюю перекопку.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www.fertilizerdaily.ru/wp-content/uploads/2018/03/KC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99" y="2245614"/>
            <a:ext cx="4018589" cy="226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010" y="342885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Калийные соли получают при размоле природных калийсодержащих минералов. Они содержат хлора больше, чем хлористый калий, и малоэффективны.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10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Древесная зола применяется для нейтрализации кислотности почвы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342" name="Picture 6" descr="http://ydobreniam.ru/wp-content/uploads/2016/04/%D0%9A%D0%B0%D1%80%D1%82%D0%B8%D0%BD%D0%BA%D0%B0-1.-min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3" y="4305754"/>
            <a:ext cx="3226802" cy="242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9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37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Комплексные удобрения - сложные удобрения, включающие два или несколько эл-тов. Они выпускаются с заранее заданным числом питательных эл-тов.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 ним относятся: </a:t>
            </a:r>
            <a:endParaRPr lang="ru-RU" dirty="0"/>
          </a:p>
        </p:txBody>
      </p:sp>
      <p:pic>
        <p:nvPicPr>
          <p:cNvPr id="15362" name="Picture 2" descr="http://womanwiki.ru/s/images/3/3e/Mineralu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65" y="1628800"/>
            <a:ext cx="6336704" cy="466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8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213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аммофос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сложное азотно-фосфорное удобрение, содержащее до 12% азота и до 52% фосфора;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нитроаммофос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азотно-фосфорное   удобрение, содержащее по 24% азота и фосфора;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нитрофоска - сложное тройное азотно-фосфорно-калийное удобрение, содержащее примерно по 12% азота, фосфора и калия.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6386" name="Picture 2" descr="http://dalagroliga.ru/uploads/posts/2017-03/1490803654_ammof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74" y="476672"/>
            <a:ext cx="439064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systopt.com.ua/wp-content/uploads/2016/07/nitroamofosk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90640" cy="196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83052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цветоводстве используют в основном комплексные удобрения и смешанные, получаемые путем механического смешения концентрированных удобрений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25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МИКРОУДОБРЕНИЯ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называют удобрения, содержащие эл-ты, необходимые для жизнедеятельности растений в очень небольших количествах (микроэлементы).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микроэлементам относятся магний, натрий, серу, железо, марганец, бор, молибден, цинк, медь.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www.agrobase.ru/uploads/publications/2016/10/31/minud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1" y="1809983"/>
            <a:ext cx="7001117" cy="4669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7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нехватке магния, которого обычно мало на легких кислых почвах, наблюдается сначала хлороз листьев, затем увядание и опадание листьев.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дефицит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большой, то опадают все старые листья.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teplicno.ru/wp-content/uploads/2016/10/nehvatka-magnij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96" y="188640"/>
            <a:ext cx="3092155" cy="231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042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недостатке натрия листья становятся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темно-зелеными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тусклыми, по краям могут появиться бурые пятна в виде ожогов.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небольшой дефицит влаги при недостатке натрия вызывает опадание листьев.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grow-me.ru/wp-content/uploads/2017/10/gibiskus-vrediteli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31" y="2276872"/>
            <a:ext cx="3204659" cy="213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872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серы, то наблюдается ранее одревеснение побегов, вследствие чего они остаются тонкими. Листья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хлорозом.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http://nanit.ua/images/listia-tomata-nekhvatka-s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37" y="4114434"/>
            <a:ext cx="2589060" cy="258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9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Дефицит железа также вызывает хлороз листьев, особенно молодых. Они покрываются пятнами, а иногда полностью белеют.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agrolink-eg.com/images/-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24224" cy="232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недостатке марганца, чаще всего развивающегося на нейтральных и щелочных почвах, также наблюдается хлороз листьев, причем зелеными иногда остаются только жилки.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55" y="2663011"/>
            <a:ext cx="3808462" cy="275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для роста и развития элементы питания растений получают из почвы и воздуха.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из них - азот, фосфор, калий, кальций - хотя и содержатся в почве, но иногда бывают недоступны для растений, поэтому приходится использовать удобрения.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фазы роста и развития потребность в элементах питания неодинакова.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полноценного питания растений применяют разнообразные органические и минеральные удобрения.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ogorodlegko.ru/uploads/posts/2017-09/1506435530_udobrenija-dlja-komnatnyh-rastenij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75" y="2708920"/>
            <a:ext cx="639124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618" y="188640"/>
            <a:ext cx="3594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ПИТАНИЕ РАСТЕНИЙ. УДОБРЕНИЯ </a:t>
            </a:r>
          </a:p>
        </p:txBody>
      </p:sp>
    </p:spTree>
    <p:extLst>
      <p:ext uri="{BB962C8B-B14F-4D97-AF65-F5344CB8AC3E}">
        <p14:creationId xmlns:p14="http://schemas.microsoft.com/office/powerpoint/2010/main" val="326848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бора, то у многих растений отмирают точки роста. На листьях появляются ожоги, пигментация, затем они скручиваются.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www.vino-vinograd.ru/images/bolezni/nekro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1251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Дефицит цинка ведет к развитию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розеточности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концах побегов некоторых растений.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http://wikibotanika.ru/wp-content/uploads/nedostatok-tzinka-u-raste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44125"/>
            <a:ext cx="4104456" cy="226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351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недостатке молибдена, которого обычно мало на кислых почвах, нарушается синтез аминокислот.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http://forumimage.ru/uploads/20110413/13027290889800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1" y="4280322"/>
            <a:ext cx="3184423" cy="214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618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 Дефицит меди, который чаще всего возникает на осушенных торфяных почвах, способствует формированию некачественных семян.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настоящее время микроудобрения выпускают в широком ассортименте и применяют в качестве подкормок.</a:t>
            </a:r>
            <a:endParaRPr lang="ru-RU" dirty="0"/>
          </a:p>
        </p:txBody>
      </p:sp>
      <p:pic>
        <p:nvPicPr>
          <p:cNvPr id="20482" name="Picture 2" descr="http://www.teplitsa-s.narod.ru/images/neys/deficit_coopr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880320" cy="427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dachnijsovet.ru/wp-content/uploads/2018/05/Hloroz-listev-kartofel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2"/>
          <a:stretch/>
        </p:blipFill>
        <p:spPr bwMode="auto">
          <a:xfrm>
            <a:off x="395536" y="2643282"/>
            <a:ext cx="4968552" cy="3320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3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17" y="548680"/>
            <a:ext cx="8743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 и животного происхождения, после внесения которых в почву улучшаются физические и химические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св-ва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почвы, а также ее структура, называются органическими удобрениями.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активизируют жизнедеятельность полезных микроорганизмов, которые разлагают отмершие части растений, переводят органические и минеральные в-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доступные для растений, а также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почву.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защищенном грунте орг. удобрения применяют ограниченно, т.к. они служат источником бактериальных, гибридных заболеваний и вредителей.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орг. удобрениям относятся: навоз, навозная жижа, торф, компост, птичий помет, кровяная мука и т.д.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53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ОРГАНИЧЕСКИЕ УДОБРЕНИЯ 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3074" name="Picture 2" descr="https://opt-relation.ru/img_tmp/stati/organicheskie-udobreniya-i-ikh-primeneni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544616" cy="374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2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462" y="260648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Навоз содержит все необходимые растению эл-ты питания (азот, фосфор, калий, железо, магний...) и является полным орг. удобрением. Он богат микроорганизмами, на подкисляет почву, улучшает ее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св-ва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в почву осенью с последующей заделкой его под перекопку на глубину 20-30 см. Норма внесения навоза на 1 м2: под однолетние растения 5-7 кг, под многолетние 9-10 кг.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навоза особенно важно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малокультурных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почвах (тяжелых глинистых и легких песчаных). На богатых садовых почвах большие дозы навоза могут вызывать излишнее развитие зеленой массы растения в ущерб цветению. В глинистые почвы вносят конский и овечий навоз, в песчаные почвы - коровий и свиной.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Перепревший навоз можно вносить весной, свежий - осенью под перекопку. Свежий навоз нельзя вносить при выращивании луковичных растений.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88640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НАВОЗ</a:t>
            </a:r>
          </a:p>
        </p:txBody>
      </p:sp>
      <p:pic>
        <p:nvPicPr>
          <p:cNvPr id="4098" name="Picture 2" descr="https://violet-bryansk.ru/image/catalog/articles/horse-manu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96" y="3338414"/>
            <a:ext cx="4442780" cy="333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1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Птичий помет - это высококонцентрированное орг. удобрение. При внесении в больших дозах оно вызывает ожоги у растений.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в почву в просушенном и измельченном виде (40-60 г на 1 м2). Также можно применять в жидких подкормках.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43512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ПТИЧИЙ ПОМЕТ </a:t>
            </a:r>
          </a:p>
        </p:txBody>
      </p:sp>
      <p:pic>
        <p:nvPicPr>
          <p:cNvPr id="5122" name="Picture 2" descr="https://agronet.ua/storage/web/source/images/id23680-organicheskoe-udobrenie-zemledarochka-1280x960-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04" y="2204864"/>
            <a:ext cx="5750220" cy="431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5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71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 относится к ценным видам удобрения. Для 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навоз, золу, сажу, торф, листья, фекалии, сорняки, хоз. отбросы и т.п.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Компостные кучи (высотой 1-1,5 м, шириной 2 м) рекомендуется закладывать на глинистой почве с торфяной подстилкой, с добавлением негашеной извести.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поливают водой, навозной жижей и 2-3 раза за лето перелопачивают.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 можно вносить в почву осенью и весной.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5" y="171089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 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26" y="2348880"/>
            <a:ext cx="5757841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148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Отходы мясной промышленности - </a:t>
            </a:r>
            <a:r>
              <a:rPr lang="ru-RU" dirty="0" smtClean="0"/>
              <a:t>кровяная</a:t>
            </a:r>
            <a:r>
              <a:rPr lang="ru-RU" dirty="0"/>
              <a:t>, мясная и мясокостная мука - являются ценными удобрениями с высоким содержанием азота, фосфора и используются в основном для подкормки растений.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Хранить следует в холодном месте.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2555" y="260648"/>
            <a:ext cx="2498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КРОВЯНАЯ МУКА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15" y="1844824"/>
            <a:ext cx="6672767" cy="447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723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506" y="6206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В-</a:t>
            </a:r>
            <a:r>
              <a:rPr lang="ru-RU" dirty="0" err="1"/>
              <a:t>ва</a:t>
            </a:r>
            <a:r>
              <a:rPr lang="ru-RU" dirty="0"/>
              <a:t> неорганического происхождения, получаемые в процессе хим. переработки минерального сырья, называются минеральными.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Они содержат эл-ты, необходимые для жизнедеятельности растений: азот, фосфор, калий, кальций, медь, железо, молибден и т.д.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правильном применении они положительно влияют на рост и развитие не только тех культур, под которые их непосредственно вносят, но и на культуры высаживаемые впоследствии.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Их делят на простые и сложные. </a:t>
            </a:r>
            <a:endParaRPr lang="ru-RU" dirty="0"/>
          </a:p>
        </p:txBody>
      </p:sp>
      <p:pic>
        <p:nvPicPr>
          <p:cNvPr id="8194" name="Picture 2" descr="http://infoindustria.com.ua/wp-content/uploads/2017/05/iStock_000016825899Large-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74548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0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ПРОСТЫЕ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Простые удобрения бывают азотными, фосфорными и калийными. 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АЗОТНЫЕ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Азотные</a:t>
            </a:r>
            <a:r>
              <a:rPr lang="ru-RU" dirty="0"/>
              <a:t> удобрения играют важную роль в жизни растений, т.к. служат источником азота, необходимого для синтеза белков. </a:t>
            </a:r>
            <a:endParaRPr lang="ru-RU" dirty="0"/>
          </a:p>
        </p:txBody>
      </p:sp>
      <p:pic>
        <p:nvPicPr>
          <p:cNvPr id="9218" name="Picture 2" descr="https://donpress.com/files/images/images-cms-image-000047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6982"/>
            <a:ext cx="6840760" cy="427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1578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140</TotalTime>
  <Words>521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13</cp:revision>
  <dcterms:created xsi:type="dcterms:W3CDTF">2017-04-29T09:25:01Z</dcterms:created>
  <dcterms:modified xsi:type="dcterms:W3CDTF">2018-06-11T19:45:05Z</dcterms:modified>
</cp:coreProperties>
</file>