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3784C9-DFF3-4C2A-8314-9AB944F0F7EB}" type="datetimeFigureOut">
              <a:rPr lang="ru-RU" smtClean="0"/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6DA2C08-3463-4E23-BA6C-A074A67D43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640960" cy="22841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История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Воздухоплавания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157192"/>
            <a:ext cx="2664296" cy="154520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Выполнил:</a:t>
            </a:r>
          </a:p>
          <a:p>
            <a:pPr algn="l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Ученик 7 класса</a:t>
            </a:r>
          </a:p>
          <a:p>
            <a:pPr algn="l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МБОУ СОШ №34</a:t>
            </a:r>
          </a:p>
          <a:p>
            <a:pPr algn="l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О Константин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2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Дирижабль Цеппелина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916832"/>
            <a:ext cx="3818467" cy="4752528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Строительство первых дирижаблей-Цеппелинов началось в 1899 на плавающем сборочном цехе на Боденском озере в Заливе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Манзелл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. Оно было предназначено для того, чтобы упростить процедуру старта, поскольку цех мог плыть по ветру. Опытный дирижабль «LZ 1» имел длину 128 м, на нём были установлены два двигателя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Даймлер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мощностью 14.2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л.с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. (10.6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кВ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) и балансировался путём перемещения веса между его двумя гондолами.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37" y="1700808"/>
            <a:ext cx="4543603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87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450696"/>
          </a:xfrm>
        </p:spPr>
        <p:txBody>
          <a:bodyPr/>
          <a:lstStyle/>
          <a:p>
            <a:r>
              <a:rPr lang="ru-RU" b="1" dirty="0" smtClean="0"/>
              <a:t>Нет </a:t>
            </a:r>
            <a:r>
              <a:rPr lang="ru-RU" b="1" dirty="0"/>
              <a:t>преград человеческой </a:t>
            </a:r>
            <a:r>
              <a:rPr lang="ru-RU" b="1" dirty="0" smtClean="0"/>
              <a:t>мысли. </a:t>
            </a:r>
            <a:r>
              <a:rPr lang="ru-RU" b="1" dirty="0"/>
              <a:t>На что только способна человеческая </a:t>
            </a:r>
            <a:r>
              <a:rPr lang="ru-RU" b="1" dirty="0" smtClean="0"/>
              <a:t>фантазия. </a:t>
            </a:r>
            <a:r>
              <a:rPr lang="ru-RU" b="1" dirty="0"/>
              <a:t>В своей работе я постарался осветить некоторые вехи в истории развития </a:t>
            </a:r>
            <a:r>
              <a:rPr lang="ru-RU" b="1" dirty="0" smtClean="0"/>
              <a:t>воздухоплавания, </a:t>
            </a:r>
            <a:r>
              <a:rPr lang="ru-RU" b="1" dirty="0"/>
              <a:t>на мой взгляд, самые существенные.</a:t>
            </a:r>
          </a:p>
        </p:txBody>
      </p:sp>
    </p:spTree>
    <p:extLst>
      <p:ext uri="{BB962C8B-B14F-4D97-AF65-F5344CB8AC3E}">
        <p14:creationId xmlns:p14="http://schemas.microsoft.com/office/powerpoint/2010/main" val="41346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25272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1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Аэростат Лоренцо Гузмао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Аэростат Шарля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Аэростат Бланшара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Аэростаты братьев Монгольфье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Дирижабль Жиффара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Дирижабль Дюпюи де Лома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Дирижабль Генлейна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Дирижабль Цеппелина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40241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2961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Аэростат Лоренцо де Гузмао</a:t>
            </a:r>
            <a:endParaRPr lang="ru-RU" sz="4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536" y="2348880"/>
            <a:ext cx="4608512" cy="468052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 Первый аэростат был разработан 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священником-иезуитом Франческо де Ла-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Терци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в 1670 году, но был проведен –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</a:rPr>
              <a:t>Бартоломео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Лоренцо де Гузмао в 1709 году.</a:t>
            </a:r>
          </a:p>
          <a:p>
            <a:endParaRPr lang="ru-RU" sz="20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Воздушный шар де Гузмао был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сделан из бумажной оболочки. Заполнен нагретым воздухом, полученным при сгорании горючего материала, содержавшегося в глиняном горшке, который располагался в деревянном поддоне, подвешенном снизу. Шар имел крылья.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4" r="644"/>
          <a:stretch>
            <a:fillRect/>
          </a:stretch>
        </p:blipFill>
        <p:spPr>
          <a:xfrm>
            <a:off x="4837328" y="1700808"/>
            <a:ext cx="4055152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1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Аэростат Шарля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2060848"/>
            <a:ext cx="4464496" cy="479715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Шарль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стал одним из первых наполнять воздушные шары водородом, который во много раз легче воздуха и обеспечивает  большую подъемную силу, чем горячий воздух.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Водород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получили, воздействуя серной кислотой на железные опилки. Бумажная оболочка пропускала водород, поэтому Шарль использовал легкую шелковую ткань, покрытую раствором каучука в скипидаре. </a:t>
            </a:r>
            <a:endParaRPr lang="ru-RU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Чтобы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надуть шар диаметром 4 м, потребовалось несколько дней и было израсходовано 227 кг серной кислоты и 454 кг железа.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68" b="5668"/>
          <a:stretch>
            <a:fillRect/>
          </a:stretch>
        </p:blipFill>
        <p:spPr>
          <a:xfrm>
            <a:off x="5220072" y="1556792"/>
            <a:ext cx="3565525" cy="5040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90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Аэростат Бланшара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2132856"/>
            <a:ext cx="3818467" cy="4725144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В 1784 году на своем первом аэростате, наполненном водородом,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Бланшар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совершил несколько полетов во Франции,  а затем в Англии. Занимаясь воздухоплаванием,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Бланшар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много сил приложил к изобретению и испытанию парашюта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В 1785 году при полете воздушного шара на высоте 300 метров </a:t>
            </a:r>
            <a:r>
              <a:rPr lang="ru-RU" sz="2000" dirty="0" err="1">
                <a:solidFill>
                  <a:schemeClr val="bg2">
                    <a:lumMod val="10000"/>
                  </a:schemeClr>
                </a:solidFill>
              </a:rPr>
              <a:t>Бланшаром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 было произведено первое испытание  парашюта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9" r="2669"/>
          <a:stretch>
            <a:fillRect/>
          </a:stretch>
        </p:blipFill>
        <p:spPr>
          <a:xfrm>
            <a:off x="5076825" y="1628775"/>
            <a:ext cx="3565525" cy="4968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2811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961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Аэростаты братьев Монгольфье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060848"/>
            <a:ext cx="3888432" cy="439248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Аэростаты братьев Монгольфье Воздушные шары братьев Монгольфье получили название "монгольфьеры" и применяются до сих пор. Это современные тепловые аэростаты, поднимающиеся за счет нагретого воздуха. Оболочка  выполняется  из легкой термостойкой синтетической, очень прочной ткани. Горелки, установленные в гондоле под куполом и прогревающие воздух в оболочке, работают на пропан-бутане 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" b="246"/>
          <a:stretch>
            <a:fillRect/>
          </a:stretch>
        </p:blipFill>
        <p:spPr>
          <a:xfrm>
            <a:off x="5220073" y="1696155"/>
            <a:ext cx="3638178" cy="4972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983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2413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Аэростат Жиффара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700808"/>
            <a:ext cx="3818467" cy="496855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Воздушный шар всегда летел по воле ветра, и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Жиффару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это не нравилось. Тогда он решил, что если на шар поставить мощную паровую машину с воздушным винтом, то можно будет лететь в любом направлении. Так и появился первый дирижабль, движением которого человек мог управлять.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28583"/>
            <a:ext cx="4248150" cy="3033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827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3681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Дирижабль Дюпюи де Лома</a:t>
            </a:r>
            <a:endParaRPr lang="ru-RU" sz="4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2492896"/>
            <a:ext cx="3818467" cy="266429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1872 году был испытан в полёте дирижабль объёмом 3,8 тыс. м 3 французского инженера- судостроителя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Дюпои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де Лома с мускульным приводом винта.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695" y="1916112"/>
            <a:ext cx="3759885" cy="381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966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1216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Дирижабль Генлейна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1" y="1988840"/>
            <a:ext cx="3672408" cy="453650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На этом дирижабле был поставлен газовый двигатель. Газ брался из оболочки, и расход его замещался воздухом, подаваемым в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баллоне.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Этот двигатель развивал мощность 3,6 л. с. Винт —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четырехлопастный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, диаметром 4,6 м. Двигатель был очень тяжел (458 кг), и дирижабль Генлейна не мог развивать большую скорость.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420888"/>
            <a:ext cx="4752527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96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135</TotalTime>
  <Words>545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История Воздухоплавания</vt:lpstr>
      <vt:lpstr>Содержание</vt:lpstr>
      <vt:lpstr>Аэростат Лоренцо де Гузмао</vt:lpstr>
      <vt:lpstr>Аэростат Шарля</vt:lpstr>
      <vt:lpstr>Аэростат Бланшара</vt:lpstr>
      <vt:lpstr>Аэростаты братьев Монгольфье</vt:lpstr>
      <vt:lpstr>Аэростат Жиффара</vt:lpstr>
      <vt:lpstr>Дирижабль Дюпюи де Лома</vt:lpstr>
      <vt:lpstr>Дирижабль Генлейна</vt:lpstr>
      <vt:lpstr>Дирижабль Цеппелина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Воздухоплавания</dc:title>
  <dc:creator>Юзер</dc:creator>
  <cp:lastModifiedBy>Юзер</cp:lastModifiedBy>
  <cp:revision>11</cp:revision>
  <dcterms:created xsi:type="dcterms:W3CDTF">2017-04-13T07:16:32Z</dcterms:created>
  <dcterms:modified xsi:type="dcterms:W3CDTF">2017-04-13T09:32:09Z</dcterms:modified>
</cp:coreProperties>
</file>