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6" r:id="rId9"/>
    <p:sldId id="269" r:id="rId10"/>
    <p:sldId id="277" r:id="rId11"/>
    <p:sldId id="278" r:id="rId12"/>
    <p:sldId id="271" r:id="rId13"/>
    <p:sldId id="268" r:id="rId14"/>
    <p:sldId id="276" r:id="rId15"/>
    <p:sldId id="279" r:id="rId16"/>
    <p:sldId id="280" r:id="rId17"/>
    <p:sldId id="281" r:id="rId1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4660"/>
  </p:normalViewPr>
  <p:slideViewPr>
    <p:cSldViewPr>
      <p:cViewPr varScale="1">
        <p:scale>
          <a:sx n="99" d="100"/>
          <a:sy n="99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59C-1EAB-4AF8-8A51-63246D449196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11BF-68B5-4BC1-9B97-0C54F518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59C-1EAB-4AF8-8A51-63246D449196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11BF-68B5-4BC1-9B97-0C54F518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59C-1EAB-4AF8-8A51-63246D449196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11BF-68B5-4BC1-9B97-0C54F518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59C-1EAB-4AF8-8A51-63246D449196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11BF-68B5-4BC1-9B97-0C54F518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59C-1EAB-4AF8-8A51-63246D449196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11BF-68B5-4BC1-9B97-0C54F518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59C-1EAB-4AF8-8A51-63246D449196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11BF-68B5-4BC1-9B97-0C54F518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59C-1EAB-4AF8-8A51-63246D449196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11BF-68B5-4BC1-9B97-0C54F518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59C-1EAB-4AF8-8A51-63246D449196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11BF-68B5-4BC1-9B97-0C54F518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59C-1EAB-4AF8-8A51-63246D449196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11BF-68B5-4BC1-9B97-0C54F518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59C-1EAB-4AF8-8A51-63246D449196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11BF-68B5-4BC1-9B97-0C54F518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B59C-1EAB-4AF8-8A51-63246D449196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11BF-68B5-4BC1-9B97-0C54F518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B59C-1EAB-4AF8-8A51-63246D449196}" type="datetimeFigureOut">
              <a:rPr lang="ru-RU" smtClean="0"/>
              <a:pPr/>
              <a:t>02.05.2018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11BF-68B5-4BC1-9B97-0C54F5186E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Теплопроводность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351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Теплопроводность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311525" y="2133600"/>
            <a:ext cx="5832475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ru-RU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►</a:t>
            </a:r>
            <a:r>
              <a:rPr lang="ru-RU">
                <a:solidFill>
                  <a:srgbClr val="6600CC"/>
                </a:solidFill>
                <a:latin typeface="Tahoma" pitchFamily="34" charset="0"/>
              </a:rPr>
              <a:t> </a:t>
            </a: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твердых телах, жидкостях и газах;</a:t>
            </a:r>
          </a:p>
          <a:p>
            <a:pPr lvl="1">
              <a:spcBef>
                <a:spcPct val="50000"/>
              </a:spcBef>
            </a:pPr>
            <a:r>
              <a:rPr lang="ru-RU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►</a:t>
            </a: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само вещество не переносится;</a:t>
            </a:r>
          </a:p>
          <a:p>
            <a:pPr lvl="1">
              <a:spcBef>
                <a:spcPct val="50000"/>
              </a:spcBef>
            </a:pPr>
            <a:r>
              <a:rPr lang="ru-RU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►</a:t>
            </a: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приводит к выравниванию температуры тела;</a:t>
            </a:r>
          </a:p>
          <a:p>
            <a:pPr lvl="1">
              <a:spcBef>
                <a:spcPct val="50000"/>
              </a:spcBef>
            </a:pPr>
            <a:r>
              <a:rPr lang="ru-RU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►</a:t>
            </a: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разные тела – разная</a:t>
            </a:r>
            <a:r>
              <a:rPr lang="en-US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теплопроводность.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11188" y="2060575"/>
            <a:ext cx="2951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Особенности:</a:t>
            </a:r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3382962" cy="302577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429000"/>
            <a:ext cx="2857500" cy="208915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076700"/>
            <a:ext cx="2884488" cy="244792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276475"/>
            <a:ext cx="3168650" cy="2449513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5013325"/>
            <a:ext cx="2016125" cy="1512888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1643050"/>
            <a:ext cx="2728912" cy="2035175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</p:spPr>
      </p:pic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395288" y="404813"/>
            <a:ext cx="8351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Теплопроводность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42988" y="3357563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71550" y="328453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124075" y="3275013"/>
            <a:ext cx="6119813" cy="15811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шерсть, волосы, перья птиц, бумага, пробка, стекло, керамика, древесина, солома, опилки, воздух,</a:t>
            </a:r>
          </a:p>
          <a:p>
            <a:pPr algn="ctr"/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жидкости, газы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124075" y="1979613"/>
            <a:ext cx="6119813" cy="8509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800">
                <a:latin typeface="Arial" charset="0"/>
              </a:rPr>
              <a:t> </a:t>
            </a: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металлы:</a:t>
            </a: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медь, серебро, золото, железо и др.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24075" y="5373688"/>
            <a:ext cx="6119813" cy="4857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вакуум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95288" y="404813"/>
            <a:ext cx="8351837" cy="1006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Теплопроводность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68313" y="2133600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B825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Хорошая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66725" y="3789363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B825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Плохая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68313" y="5157788"/>
            <a:ext cx="2016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B825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Самая низкая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50019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2285992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Греет ли шуба?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babyprince.ru/upload/iblock/122/shrf003_shybka_ramil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643182"/>
            <a:ext cx="4405290" cy="3876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6072230"/>
          </a:xfrm>
        </p:spPr>
        <p:txBody>
          <a:bodyPr>
            <a:normAutofit fontScale="90000"/>
          </a:bodyPr>
          <a:lstStyle/>
          <a:p>
            <a:pPr marL="457200" lvl="0" indent="-457200" algn="l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1.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Проверь себя.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Как называется явление передачи внутренней энергии от одной части тела к другой или от одного тела к другому при их непосредственном контакте?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Теплоемкостью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Теплородностью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Теплопроводностью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Выберите верное высказывание.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теплопроводности происходит перенос вещества от  одного тела к другому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теплопроводности НЕ происходит перенос вещества от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тела к другому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Понятие теплопроводности не существует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Которое из перечисленных веществ обладает наибольшей теплопроводностью?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Древесина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Стекло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Медь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Оцените свою работу на уроке.</a:t>
            </a:r>
            <a:r>
              <a:rPr lang="ru-RU" i="1" dirty="0" smtClean="0"/>
              <a:t> </a:t>
            </a:r>
            <a:r>
              <a:rPr lang="ru-RU" dirty="0" smtClean="0"/>
              <a:t>На парте выберите кружок и прикрепите на магнитную доску. Всё понял - зеленый, не всё понял- желтый, ничего не понял- красный</a:t>
            </a:r>
            <a:r>
              <a:rPr lang="ru-RU" dirty="0" smtClean="0"/>
              <a:t>.)</a:t>
            </a: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1259632" y="4509120"/>
            <a:ext cx="1440160" cy="136815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63888" y="4509120"/>
            <a:ext cx="1440160" cy="136815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084168" y="4437112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Домашнее задание. П 4, (всем), подготовить  доклад «Теплопроводность в природе, быту и  технике.» (по </a:t>
            </a:r>
            <a:r>
              <a:rPr lang="ru-RU" dirty="0" smtClean="0"/>
              <a:t>желанию)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за работу на уроке.</a:t>
            </a:r>
          </a:p>
          <a:p>
            <a:endParaRPr lang="ru-RU" dirty="0"/>
          </a:p>
        </p:txBody>
      </p:sp>
      <p:pic>
        <p:nvPicPr>
          <p:cNvPr id="1026" name="Picture 2" descr="https://ds04.infourok.ru/uploads/ex/018a/00082b61-ab4b5210/2/hello_html_m3863f54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636912"/>
            <a:ext cx="487680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172480" cy="6072229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>Перечислите способы изменения внутренней </a:t>
            </a:r>
            <a:r>
              <a:rPr lang="ru-RU" dirty="0" smtClean="0"/>
              <a:t>энергии.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Назовите </a:t>
            </a:r>
            <a:r>
              <a:rPr lang="ru-RU" dirty="0"/>
              <a:t>виды </a:t>
            </a:r>
            <a:r>
              <a:rPr lang="ru-RU" dirty="0" smtClean="0"/>
              <a:t>теплопередачи.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357554" y="714356"/>
            <a:ext cx="2643206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85786" y="2500306"/>
            <a:ext cx="7572428" cy="2286016"/>
            <a:chOff x="928662" y="3000372"/>
            <a:chExt cx="6700884" cy="121444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8781" t="25429" r="18013" b="38857"/>
            <a:stretch>
              <a:fillRect/>
            </a:stretch>
          </p:blipFill>
          <p:spPr bwMode="auto">
            <a:xfrm>
              <a:off x="928662" y="3000372"/>
              <a:ext cx="3830176" cy="1214446"/>
            </a:xfrm>
            <a:prstGeom prst="rect">
              <a:avLst/>
            </a:prstGeom>
            <a:noFill/>
          </p:spPr>
        </p:pic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35794" t="25143" r="19101" b="41428"/>
            <a:stretch>
              <a:fillRect/>
            </a:stretch>
          </p:blipFill>
          <p:spPr bwMode="auto">
            <a:xfrm>
              <a:off x="4714876" y="3000372"/>
              <a:ext cx="2914670" cy="1214446"/>
            </a:xfrm>
            <a:prstGeom prst="rect">
              <a:avLst/>
            </a:prstGeom>
            <a:noFill/>
          </p:spPr>
        </p:pic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85723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Разгадайте ребус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428604"/>
            <a:ext cx="442915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ТЕПЛОПРОВОДНОСТЬ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перенос энергии от более нагретых участков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тела к менее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нагретым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результате теплового движения и    взаимодействия частиц.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500306"/>
            <a:ext cx="2663825" cy="3455988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28596" y="857232"/>
            <a:ext cx="7977243" cy="5762632"/>
            <a:chOff x="428596" y="857232"/>
            <a:chExt cx="7977243" cy="5762632"/>
          </a:xfrm>
        </p:grpSpPr>
        <p:pic>
          <p:nvPicPr>
            <p:cNvPr id="19458" name="Picture 2" descr="https://www.colourbox.com/preview/9022404-burning-match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857232"/>
              <a:ext cx="3861315" cy="2428892"/>
            </a:xfrm>
            <a:prstGeom prst="rect">
              <a:avLst/>
            </a:prstGeom>
            <a:noFill/>
          </p:spPr>
        </p:pic>
        <p:pic>
          <p:nvPicPr>
            <p:cNvPr id="19460" name="Picture 4" descr="http://aroma-shop.com.ua/media/catalog/product/cache/4/image/1800x/040ec09b1e35df139433887a97daa66f/_/_/_________________4d0c77b7de5d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2066" y="928670"/>
              <a:ext cx="3333773" cy="2500330"/>
            </a:xfrm>
            <a:prstGeom prst="rect">
              <a:avLst/>
            </a:prstGeom>
            <a:noFill/>
          </p:spPr>
        </p:pic>
        <p:pic>
          <p:nvPicPr>
            <p:cNvPr id="19462" name="Picture 6" descr="http://otoplenienavur.ru/image/cache/data/LUXOR/M%20526-500x50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8860" y="3643314"/>
              <a:ext cx="4071966" cy="29765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42170" t="23932" r="41865" b="62152"/>
          <a:stretch>
            <a:fillRect/>
          </a:stretch>
        </p:blipFill>
        <p:spPr bwMode="auto">
          <a:xfrm>
            <a:off x="1785918" y="1571612"/>
            <a:ext cx="585791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42170" t="50712" r="48699" b="29630"/>
          <a:stretch>
            <a:fillRect/>
          </a:stretch>
        </p:blipFill>
        <p:spPr bwMode="auto">
          <a:xfrm>
            <a:off x="2357422" y="1142984"/>
            <a:ext cx="464347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42170" t="74644" r="48699" b="13299"/>
          <a:stretch>
            <a:fillRect/>
          </a:stretch>
        </p:blipFill>
        <p:spPr bwMode="auto">
          <a:xfrm>
            <a:off x="2571736" y="1214422"/>
            <a:ext cx="42862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 rot="16200000">
            <a:off x="4125892" y="-53982"/>
            <a:ext cx="1370013" cy="61928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6699"/>
              </a:gs>
              <a:gs pos="100000">
                <a:srgbClr val="CC33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" name="Picture 26" descr="cb2_heat_tr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428868"/>
            <a:ext cx="1439862" cy="12954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6" name="AutoShape 21"/>
          <p:cNvSpPr>
            <a:spLocks noChangeArrowheads="1"/>
          </p:cNvSpPr>
          <p:nvPr/>
        </p:nvSpPr>
        <p:spPr bwMode="auto">
          <a:xfrm rot="-1965624">
            <a:off x="4600839" y="3760820"/>
            <a:ext cx="220662" cy="171450"/>
          </a:xfrm>
          <a:prstGeom prst="wedgeEllipseCallout">
            <a:avLst>
              <a:gd name="adj1" fmla="val -127625"/>
              <a:gd name="adj2" fmla="val 107259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 rot="-1965624">
            <a:off x="5743847" y="4046571"/>
            <a:ext cx="220662" cy="171450"/>
          </a:xfrm>
          <a:prstGeom prst="wedgeEllipseCallout">
            <a:avLst>
              <a:gd name="adj1" fmla="val -127625"/>
              <a:gd name="adj2" fmla="val 107259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 rot="-1965624">
            <a:off x="6101037" y="4903828"/>
            <a:ext cx="220662" cy="171450"/>
          </a:xfrm>
          <a:prstGeom prst="wedgeEllipseCallout">
            <a:avLst>
              <a:gd name="adj1" fmla="val -127625"/>
              <a:gd name="adj2" fmla="val 107259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 rot="-1965624">
            <a:off x="6601103" y="4903829"/>
            <a:ext cx="220662" cy="171450"/>
          </a:xfrm>
          <a:prstGeom prst="wedgeEllipseCallout">
            <a:avLst>
              <a:gd name="adj1" fmla="val -127625"/>
              <a:gd name="adj2" fmla="val 107259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 rot="-1965624">
            <a:off x="3886459" y="3760820"/>
            <a:ext cx="220662" cy="171450"/>
          </a:xfrm>
          <a:prstGeom prst="wedgeEllipseCallout">
            <a:avLst>
              <a:gd name="adj1" fmla="val -127625"/>
              <a:gd name="adj2" fmla="val 107259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 rot="-1965624">
            <a:off x="2957765" y="3760821"/>
            <a:ext cx="220662" cy="171450"/>
          </a:xfrm>
          <a:prstGeom prst="wedgeEllipseCallout">
            <a:avLst>
              <a:gd name="adj1" fmla="val -127625"/>
              <a:gd name="adj2" fmla="val 107259"/>
            </a:avLst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357166"/>
            <a:ext cx="5286412" cy="1143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928926" y="642918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Теплопроводность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56" y="5786454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Перенос энергии от  более нагретых участков тела к менее нагретым.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6858016" y="3857628"/>
            <a:ext cx="1800225" cy="1223963"/>
            <a:chOff x="1020" y="2840"/>
            <a:chExt cx="1134" cy="771"/>
          </a:xfrm>
        </p:grpSpPr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 rot="10800000">
              <a:off x="1020" y="3418"/>
              <a:ext cx="1134" cy="19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1463" y="3289"/>
              <a:ext cx="226" cy="129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 rot="10800000">
              <a:off x="1508" y="2840"/>
              <a:ext cx="170" cy="386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lin ang="5400000" scaled="1"/>
            </a:gradFill>
            <a:ln w="9525">
              <a:solidFill>
                <a:srgbClr val="CC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1598" y="3109"/>
              <a:ext cx="0" cy="1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548DD4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186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Теплопроводность</vt:lpstr>
      <vt:lpstr> Перечислите способы изменения внутренней энергии. Назовите виды теплопередачи.</vt:lpstr>
      <vt:lpstr> </vt:lpstr>
      <vt:lpstr>- перенос энергии от более нагретых участков тела к менее нагретым в результате теплового движения и    взаимодействия частиц.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Эксперимент</vt:lpstr>
      <vt:lpstr>        1.Проверь себя.  Как называется явление передачи внутренней энергии от одной части тела к другой или от одного тела к другому при их непосредственном контакте? a) Теплоемкостью b) Теплородностью c) Теплопроводностью 2. Выберите верное высказывание.  a) При теплопроводности происходит перенос вещества от  одного тела к другому  b) При теплопроводности НЕ происходит перенос вещества от  oдного тела к другому  c) Понятие теплопроводности не существует 3. Которое из перечисленных веществ обладает наибольшей теплопроводностью? a)Древесина b)Стекло c)Медь   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Теплопроводность</dc:title>
  <dc:creator>ОООШ</dc:creator>
  <cp:lastModifiedBy>ОООШ</cp:lastModifiedBy>
  <cp:revision>7</cp:revision>
  <dcterms:created xsi:type="dcterms:W3CDTF">2016-11-23T19:57:21Z</dcterms:created>
  <dcterms:modified xsi:type="dcterms:W3CDTF">2018-05-02T09:20:14Z</dcterms:modified>
</cp:coreProperties>
</file>