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73"/>
  </p:notesMasterIdLst>
  <p:sldIdLst>
    <p:sldId id="301" r:id="rId3"/>
    <p:sldId id="259" r:id="rId4"/>
    <p:sldId id="261" r:id="rId5"/>
    <p:sldId id="262" r:id="rId6"/>
    <p:sldId id="300" r:id="rId7"/>
    <p:sldId id="329" r:id="rId8"/>
    <p:sldId id="260" r:id="rId9"/>
    <p:sldId id="368" r:id="rId10"/>
    <p:sldId id="284" r:id="rId11"/>
    <p:sldId id="345" r:id="rId12"/>
    <p:sldId id="346" r:id="rId13"/>
    <p:sldId id="334" r:id="rId14"/>
    <p:sldId id="335" r:id="rId15"/>
    <p:sldId id="336" r:id="rId16"/>
    <p:sldId id="337" r:id="rId17"/>
    <p:sldId id="339" r:id="rId18"/>
    <p:sldId id="340" r:id="rId19"/>
    <p:sldId id="341" r:id="rId20"/>
    <p:sldId id="317" r:id="rId21"/>
    <p:sldId id="325" r:id="rId22"/>
    <p:sldId id="265" r:id="rId23"/>
    <p:sldId id="352" r:id="rId24"/>
    <p:sldId id="319" r:id="rId25"/>
    <p:sldId id="321" r:id="rId26"/>
    <p:sldId id="354" r:id="rId27"/>
    <p:sldId id="355" r:id="rId28"/>
    <p:sldId id="356" r:id="rId29"/>
    <p:sldId id="278" r:id="rId30"/>
    <p:sldId id="343" r:id="rId31"/>
    <p:sldId id="344" r:id="rId32"/>
    <p:sldId id="350" r:id="rId33"/>
    <p:sldId id="367" r:id="rId34"/>
    <p:sldId id="358" r:id="rId35"/>
    <p:sldId id="273" r:id="rId36"/>
    <p:sldId id="359" r:id="rId37"/>
    <p:sldId id="357" r:id="rId38"/>
    <p:sldId id="313" r:id="rId39"/>
    <p:sldId id="369" r:id="rId40"/>
    <p:sldId id="304" r:id="rId41"/>
    <p:sldId id="316" r:id="rId42"/>
    <p:sldId id="305" r:id="rId43"/>
    <p:sldId id="270" r:id="rId44"/>
    <p:sldId id="276" r:id="rId45"/>
    <p:sldId id="282" r:id="rId46"/>
    <p:sldId id="266" r:id="rId47"/>
    <p:sldId id="370" r:id="rId48"/>
    <p:sldId id="374" r:id="rId49"/>
    <p:sldId id="375" r:id="rId50"/>
    <p:sldId id="376" r:id="rId51"/>
    <p:sldId id="277" r:id="rId52"/>
    <p:sldId id="258" r:id="rId53"/>
    <p:sldId id="279" r:id="rId54"/>
    <p:sldId id="281" r:id="rId55"/>
    <p:sldId id="264" r:id="rId56"/>
    <p:sldId id="274" r:id="rId57"/>
    <p:sldId id="314" r:id="rId58"/>
    <p:sldId id="280" r:id="rId59"/>
    <p:sldId id="285" r:id="rId60"/>
    <p:sldId id="371" r:id="rId61"/>
    <p:sldId id="372" r:id="rId62"/>
    <p:sldId id="373" r:id="rId63"/>
    <p:sldId id="331" r:id="rId64"/>
    <p:sldId id="324" r:id="rId65"/>
    <p:sldId id="272" r:id="rId66"/>
    <p:sldId id="342" r:id="rId67"/>
    <p:sldId id="363" r:id="rId68"/>
    <p:sldId id="364" r:id="rId69"/>
    <p:sldId id="366" r:id="rId70"/>
    <p:sldId id="365" r:id="rId71"/>
    <p:sldId id="362" r:id="rId7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  <p:cmAuthor id="1" name="user" initials="u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259" autoAdjust="0"/>
    <p:restoredTop sz="88750" autoAdjust="0"/>
  </p:normalViewPr>
  <p:slideViewPr>
    <p:cSldViewPr>
      <p:cViewPr varScale="1">
        <p:scale>
          <a:sx n="104" d="100"/>
          <a:sy n="104" d="100"/>
        </p:scale>
        <p:origin x="-18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34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F54925-40E9-4D16-ADE4-B5955A9151A2}" type="doc">
      <dgm:prSet loTypeId="urn:microsoft.com/office/officeart/2005/8/layout/hierarchy2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9B95AB3-B13C-426C-9C9F-F9FF90EB8F2C}">
      <dgm:prSet phldrT="[Текст]"/>
      <dgm:spPr/>
      <dgm:t>
        <a:bodyPr/>
        <a:lstStyle/>
        <a:p>
          <a:r>
            <a:rPr lang="ru-RU" dirty="0" err="1" smtClean="0"/>
            <a:t>Метапредметные</a:t>
          </a:r>
          <a:r>
            <a:rPr lang="ru-RU" dirty="0" smtClean="0"/>
            <a:t> результаты</a:t>
          </a:r>
          <a:endParaRPr lang="ru-RU" dirty="0"/>
        </a:p>
      </dgm:t>
    </dgm:pt>
    <dgm:pt modelId="{6948E700-565A-48D3-9B9F-9D01B8FDB0A4}" type="parTrans" cxnId="{899A2E25-2A7B-4317-AE5D-0A9543836392}">
      <dgm:prSet/>
      <dgm:spPr/>
      <dgm:t>
        <a:bodyPr/>
        <a:lstStyle/>
        <a:p>
          <a:endParaRPr lang="ru-RU"/>
        </a:p>
      </dgm:t>
    </dgm:pt>
    <dgm:pt modelId="{8B0A5EFA-46C1-4C61-BCB2-DCD79671D763}" type="sibTrans" cxnId="{899A2E25-2A7B-4317-AE5D-0A9543836392}">
      <dgm:prSet/>
      <dgm:spPr/>
      <dgm:t>
        <a:bodyPr/>
        <a:lstStyle/>
        <a:p>
          <a:endParaRPr lang="ru-RU"/>
        </a:p>
      </dgm:t>
    </dgm:pt>
    <dgm:pt modelId="{C24FA7D5-2503-4FAE-A1C7-15475726B4E5}">
      <dgm:prSet phldrT="[Текст]"/>
      <dgm:spPr/>
      <dgm:t>
        <a:bodyPr/>
        <a:lstStyle/>
        <a:p>
          <a:r>
            <a:rPr lang="ru-RU" dirty="0" smtClean="0"/>
            <a:t>Универсальные учебные действия</a:t>
          </a:r>
          <a:endParaRPr lang="ru-RU" dirty="0"/>
        </a:p>
      </dgm:t>
    </dgm:pt>
    <dgm:pt modelId="{81FA4DDE-CD82-408C-99AC-0CE1932A2029}" type="parTrans" cxnId="{C1432BDC-B79C-42F8-8251-8F21A95F4B7F}">
      <dgm:prSet/>
      <dgm:spPr/>
      <dgm:t>
        <a:bodyPr/>
        <a:lstStyle/>
        <a:p>
          <a:endParaRPr lang="ru-RU"/>
        </a:p>
      </dgm:t>
    </dgm:pt>
    <dgm:pt modelId="{2A2962A0-6CCF-4802-B646-C05ACAB92B88}" type="sibTrans" cxnId="{C1432BDC-B79C-42F8-8251-8F21A95F4B7F}">
      <dgm:prSet/>
      <dgm:spPr/>
      <dgm:t>
        <a:bodyPr/>
        <a:lstStyle/>
        <a:p>
          <a:endParaRPr lang="ru-RU"/>
        </a:p>
      </dgm:t>
    </dgm:pt>
    <dgm:pt modelId="{AE167CF8-E7CB-4561-9B4C-B30F98B7C98B}">
      <dgm:prSet phldrT="[Текст]"/>
      <dgm:spPr/>
      <dgm:t>
        <a:bodyPr/>
        <a:lstStyle/>
        <a:p>
          <a:r>
            <a:rPr lang="ru-RU" dirty="0" smtClean="0"/>
            <a:t>Регулятивные</a:t>
          </a:r>
          <a:endParaRPr lang="ru-RU" dirty="0"/>
        </a:p>
      </dgm:t>
    </dgm:pt>
    <dgm:pt modelId="{CC1A374B-B8D5-4143-BAE2-EB8FD267FE1D}" type="parTrans" cxnId="{60D4B4F4-B2B3-42D9-B6D8-146C22FA9E2B}">
      <dgm:prSet/>
      <dgm:spPr/>
      <dgm:t>
        <a:bodyPr/>
        <a:lstStyle/>
        <a:p>
          <a:endParaRPr lang="ru-RU"/>
        </a:p>
      </dgm:t>
    </dgm:pt>
    <dgm:pt modelId="{987DC139-1F3D-4CCF-8436-3CFFDB1FED33}" type="sibTrans" cxnId="{60D4B4F4-B2B3-42D9-B6D8-146C22FA9E2B}">
      <dgm:prSet/>
      <dgm:spPr/>
      <dgm:t>
        <a:bodyPr/>
        <a:lstStyle/>
        <a:p>
          <a:endParaRPr lang="ru-RU"/>
        </a:p>
      </dgm:t>
    </dgm:pt>
    <dgm:pt modelId="{022C91B1-BF1E-413B-ADDC-3522ACEBF49E}">
      <dgm:prSet phldrT="[Текст]"/>
      <dgm:spPr/>
      <dgm:t>
        <a:bodyPr/>
        <a:lstStyle/>
        <a:p>
          <a:r>
            <a:rPr lang="ru-RU" dirty="0" smtClean="0"/>
            <a:t>Познавательные </a:t>
          </a:r>
          <a:endParaRPr lang="ru-RU" dirty="0"/>
        </a:p>
      </dgm:t>
    </dgm:pt>
    <dgm:pt modelId="{579022D6-32D6-4190-AB66-09A3BF8BD3E0}" type="parTrans" cxnId="{6359FDF0-B377-4228-98E5-C7CD9A20825B}">
      <dgm:prSet/>
      <dgm:spPr/>
      <dgm:t>
        <a:bodyPr/>
        <a:lstStyle/>
        <a:p>
          <a:endParaRPr lang="ru-RU"/>
        </a:p>
      </dgm:t>
    </dgm:pt>
    <dgm:pt modelId="{52ACD8F9-9F34-4AA2-AE25-3588FAD38F44}" type="sibTrans" cxnId="{6359FDF0-B377-4228-98E5-C7CD9A20825B}">
      <dgm:prSet/>
      <dgm:spPr/>
      <dgm:t>
        <a:bodyPr/>
        <a:lstStyle/>
        <a:p>
          <a:endParaRPr lang="ru-RU"/>
        </a:p>
      </dgm:t>
    </dgm:pt>
    <dgm:pt modelId="{2E474443-BB14-4AB3-82C5-00E9EFD48CDE}">
      <dgm:prSet phldrT="[Текст]"/>
      <dgm:spPr/>
      <dgm:t>
        <a:bodyPr/>
        <a:lstStyle/>
        <a:p>
          <a:r>
            <a:rPr lang="ru-RU" dirty="0" err="1" smtClean="0"/>
            <a:t>Межпредметные</a:t>
          </a:r>
          <a:r>
            <a:rPr lang="ru-RU" dirty="0" smtClean="0"/>
            <a:t> умения </a:t>
          </a:r>
          <a:endParaRPr lang="ru-RU" dirty="0"/>
        </a:p>
      </dgm:t>
    </dgm:pt>
    <dgm:pt modelId="{3640A741-48F9-42C2-857E-671679404297}" type="parTrans" cxnId="{621B4B8B-FFD6-42AF-81EC-3D7CCCAC690A}">
      <dgm:prSet/>
      <dgm:spPr/>
      <dgm:t>
        <a:bodyPr/>
        <a:lstStyle/>
        <a:p>
          <a:endParaRPr lang="ru-RU"/>
        </a:p>
      </dgm:t>
    </dgm:pt>
    <dgm:pt modelId="{2B072617-B8B0-49B0-BFE9-CE54C2668728}" type="sibTrans" cxnId="{621B4B8B-FFD6-42AF-81EC-3D7CCCAC690A}">
      <dgm:prSet/>
      <dgm:spPr/>
      <dgm:t>
        <a:bodyPr/>
        <a:lstStyle/>
        <a:p>
          <a:endParaRPr lang="ru-RU"/>
        </a:p>
      </dgm:t>
    </dgm:pt>
    <dgm:pt modelId="{80E49872-C75D-41B1-9FDE-64286095512E}">
      <dgm:prSet/>
      <dgm:spPr/>
      <dgm:t>
        <a:bodyPr/>
        <a:lstStyle/>
        <a:p>
          <a:r>
            <a:rPr lang="ru-RU" dirty="0" err="1" smtClean="0"/>
            <a:t>Надпредметные</a:t>
          </a:r>
          <a:r>
            <a:rPr lang="ru-RU" dirty="0" smtClean="0"/>
            <a:t> </a:t>
          </a:r>
        </a:p>
        <a:p>
          <a:r>
            <a:rPr lang="ru-RU" dirty="0" smtClean="0"/>
            <a:t>умения</a:t>
          </a:r>
          <a:endParaRPr lang="ru-RU" dirty="0"/>
        </a:p>
      </dgm:t>
    </dgm:pt>
    <dgm:pt modelId="{1B9DCFED-2B40-4D83-8661-92DB585A8117}" type="parTrans" cxnId="{6748D7A2-1109-4726-8023-D16C31FE1950}">
      <dgm:prSet/>
      <dgm:spPr/>
      <dgm:t>
        <a:bodyPr/>
        <a:lstStyle/>
        <a:p>
          <a:endParaRPr lang="ru-RU"/>
        </a:p>
      </dgm:t>
    </dgm:pt>
    <dgm:pt modelId="{57CFB7DA-0EFB-4A98-A54A-376F615093FF}" type="sibTrans" cxnId="{6748D7A2-1109-4726-8023-D16C31FE1950}">
      <dgm:prSet/>
      <dgm:spPr/>
      <dgm:t>
        <a:bodyPr/>
        <a:lstStyle/>
        <a:p>
          <a:endParaRPr lang="ru-RU"/>
        </a:p>
      </dgm:t>
    </dgm:pt>
    <dgm:pt modelId="{7448979B-B731-45EF-83D6-19C5020A2D5E}">
      <dgm:prSet/>
      <dgm:spPr/>
      <dgm:t>
        <a:bodyPr/>
        <a:lstStyle/>
        <a:p>
          <a:r>
            <a:rPr lang="ru-RU" dirty="0" smtClean="0"/>
            <a:t>Коммуникативные</a:t>
          </a:r>
          <a:endParaRPr lang="ru-RU" dirty="0"/>
        </a:p>
      </dgm:t>
    </dgm:pt>
    <dgm:pt modelId="{4BEC64EA-0E9E-4FFC-B640-00FDFF38BA59}" type="parTrans" cxnId="{344CCAC9-01BF-4B38-B39B-3F31BFFE59F1}">
      <dgm:prSet/>
      <dgm:spPr/>
      <dgm:t>
        <a:bodyPr/>
        <a:lstStyle/>
        <a:p>
          <a:endParaRPr lang="ru-RU"/>
        </a:p>
      </dgm:t>
    </dgm:pt>
    <dgm:pt modelId="{EE90E2F4-8CEF-4BF9-9C3D-92B95BCDF691}" type="sibTrans" cxnId="{344CCAC9-01BF-4B38-B39B-3F31BFFE59F1}">
      <dgm:prSet/>
      <dgm:spPr/>
      <dgm:t>
        <a:bodyPr/>
        <a:lstStyle/>
        <a:p>
          <a:endParaRPr lang="ru-RU"/>
        </a:p>
      </dgm:t>
    </dgm:pt>
    <dgm:pt modelId="{961418A8-ACAC-4745-9EC3-891D52B93856}" type="pres">
      <dgm:prSet presAssocID="{78F54925-40E9-4D16-ADE4-B5955A9151A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39C9A6-1422-4128-9AE0-313E086542F7}" type="pres">
      <dgm:prSet presAssocID="{D9B95AB3-B13C-426C-9C9F-F9FF90EB8F2C}" presName="root1" presStyleCnt="0"/>
      <dgm:spPr/>
    </dgm:pt>
    <dgm:pt modelId="{249521D0-CA1A-47F0-807B-50BF18122C3E}" type="pres">
      <dgm:prSet presAssocID="{D9B95AB3-B13C-426C-9C9F-F9FF90EB8F2C}" presName="LevelOneTextNode" presStyleLbl="node0" presStyleIdx="0" presStyleCnt="1" custScaleX="110097" custScaleY="2104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08A146-2CCD-4FF8-8017-39B1EB643C37}" type="pres">
      <dgm:prSet presAssocID="{D9B95AB3-B13C-426C-9C9F-F9FF90EB8F2C}" presName="level2hierChild" presStyleCnt="0"/>
      <dgm:spPr/>
    </dgm:pt>
    <dgm:pt modelId="{E2BCCA15-DABC-4938-828C-1B1165FF034C}" type="pres">
      <dgm:prSet presAssocID="{81FA4DDE-CD82-408C-99AC-0CE1932A2029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CB517AA9-767C-488A-A8E3-E4A965E1AA64}" type="pres">
      <dgm:prSet presAssocID="{81FA4DDE-CD82-408C-99AC-0CE1932A2029}" presName="connTx" presStyleLbl="parChTrans1D2" presStyleIdx="0" presStyleCnt="3"/>
      <dgm:spPr/>
      <dgm:t>
        <a:bodyPr/>
        <a:lstStyle/>
        <a:p>
          <a:endParaRPr lang="ru-RU"/>
        </a:p>
      </dgm:t>
    </dgm:pt>
    <dgm:pt modelId="{B0A71365-079D-40B5-99C8-20A5A11ED288}" type="pres">
      <dgm:prSet presAssocID="{C24FA7D5-2503-4FAE-A1C7-15475726B4E5}" presName="root2" presStyleCnt="0"/>
      <dgm:spPr/>
    </dgm:pt>
    <dgm:pt modelId="{C9DED70C-25D5-422C-810D-0095B92CD884}" type="pres">
      <dgm:prSet presAssocID="{C24FA7D5-2503-4FAE-A1C7-15475726B4E5}" presName="LevelTwoTextNode" presStyleLbl="node2" presStyleIdx="0" presStyleCnt="3" custScaleX="134362" custScaleY="150646" custLinFactNeighborX="-3646" custLinFactNeighborY="-190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2BE45E-4B21-4856-8950-4061F766CF51}" type="pres">
      <dgm:prSet presAssocID="{C24FA7D5-2503-4FAE-A1C7-15475726B4E5}" presName="level3hierChild" presStyleCnt="0"/>
      <dgm:spPr/>
    </dgm:pt>
    <dgm:pt modelId="{DC3771DB-7446-40D1-9619-898A55646516}" type="pres">
      <dgm:prSet presAssocID="{CC1A374B-B8D5-4143-BAE2-EB8FD267FE1D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210681A4-7154-4425-9D04-BBCD47314943}" type="pres">
      <dgm:prSet presAssocID="{CC1A374B-B8D5-4143-BAE2-EB8FD267FE1D}" presName="connTx" presStyleLbl="parChTrans1D3" presStyleIdx="0" presStyleCnt="3"/>
      <dgm:spPr/>
      <dgm:t>
        <a:bodyPr/>
        <a:lstStyle/>
        <a:p>
          <a:endParaRPr lang="ru-RU"/>
        </a:p>
      </dgm:t>
    </dgm:pt>
    <dgm:pt modelId="{78B5FB2A-3243-44F5-863E-923A2D34F54E}" type="pres">
      <dgm:prSet presAssocID="{AE167CF8-E7CB-4561-9B4C-B30F98B7C98B}" presName="root2" presStyleCnt="0"/>
      <dgm:spPr/>
    </dgm:pt>
    <dgm:pt modelId="{30B1605A-E8A1-41DA-A991-297520DD4A24}" type="pres">
      <dgm:prSet presAssocID="{AE167CF8-E7CB-4561-9B4C-B30F98B7C98B}" presName="LevelTwoTextNode" presStyleLbl="node3" presStyleIdx="0" presStyleCnt="3" custScaleX="108708" custScaleY="98709" custLinFactNeighborX="-15585" custLinFactNeighborY="377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F11BB9-F869-45B3-B7A5-E0F8D4F95F3A}" type="pres">
      <dgm:prSet presAssocID="{AE167CF8-E7CB-4561-9B4C-B30F98B7C98B}" presName="level3hierChild" presStyleCnt="0"/>
      <dgm:spPr/>
    </dgm:pt>
    <dgm:pt modelId="{D858A9E0-F1C8-4AF4-A748-DDDAD54DFBE7}" type="pres">
      <dgm:prSet presAssocID="{579022D6-32D6-4190-AB66-09A3BF8BD3E0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628832B0-D7E0-47DE-8B1B-F14FF25EA8F3}" type="pres">
      <dgm:prSet presAssocID="{579022D6-32D6-4190-AB66-09A3BF8BD3E0}" presName="connTx" presStyleLbl="parChTrans1D3" presStyleIdx="1" presStyleCnt="3"/>
      <dgm:spPr/>
      <dgm:t>
        <a:bodyPr/>
        <a:lstStyle/>
        <a:p>
          <a:endParaRPr lang="ru-RU"/>
        </a:p>
      </dgm:t>
    </dgm:pt>
    <dgm:pt modelId="{2CCE71E1-9ECA-4444-A192-0E86D25187A5}" type="pres">
      <dgm:prSet presAssocID="{022C91B1-BF1E-413B-ADDC-3522ACEBF49E}" presName="root2" presStyleCnt="0"/>
      <dgm:spPr/>
    </dgm:pt>
    <dgm:pt modelId="{8818F38E-423F-45D4-970C-CA11E5CBF251}" type="pres">
      <dgm:prSet presAssocID="{022C91B1-BF1E-413B-ADDC-3522ACEBF49E}" presName="LevelTwoTextNode" presStyleLbl="node3" presStyleIdx="1" presStyleCnt="3" custScaleX="108800" custScaleY="94181" custLinFactNeighborX="-2660" custLinFactNeighborY="611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9DB174-F815-4DFA-871C-CE80F8AF4EDF}" type="pres">
      <dgm:prSet presAssocID="{022C91B1-BF1E-413B-ADDC-3522ACEBF49E}" presName="level3hierChild" presStyleCnt="0"/>
      <dgm:spPr/>
    </dgm:pt>
    <dgm:pt modelId="{52F5959B-237D-4F9A-A274-E16280F2DFA4}" type="pres">
      <dgm:prSet presAssocID="{4BEC64EA-0E9E-4FFC-B640-00FDFF38BA59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01D5DC73-DC1C-4599-9DDC-3131CA92B5C0}" type="pres">
      <dgm:prSet presAssocID="{4BEC64EA-0E9E-4FFC-B640-00FDFF38BA59}" presName="connTx" presStyleLbl="parChTrans1D3" presStyleIdx="2" presStyleCnt="3"/>
      <dgm:spPr/>
      <dgm:t>
        <a:bodyPr/>
        <a:lstStyle/>
        <a:p>
          <a:endParaRPr lang="ru-RU"/>
        </a:p>
      </dgm:t>
    </dgm:pt>
    <dgm:pt modelId="{B9351B72-AC3E-41B7-AB6D-1D7491312351}" type="pres">
      <dgm:prSet presAssocID="{7448979B-B731-45EF-83D6-19C5020A2D5E}" presName="root2" presStyleCnt="0"/>
      <dgm:spPr/>
    </dgm:pt>
    <dgm:pt modelId="{3FDD77B5-DFF6-492F-A687-E3A8EF11843F}" type="pres">
      <dgm:prSet presAssocID="{7448979B-B731-45EF-83D6-19C5020A2D5E}" presName="LevelTwoTextNode" presStyleLbl="node3" presStyleIdx="2" presStyleCnt="3" custScaleX="113073" custScaleY="90711" custLinFactNeighborX="-15585" custLinFactNeighborY="795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B55A27-EC44-4969-A341-8762C6999551}" type="pres">
      <dgm:prSet presAssocID="{7448979B-B731-45EF-83D6-19C5020A2D5E}" presName="level3hierChild" presStyleCnt="0"/>
      <dgm:spPr/>
    </dgm:pt>
    <dgm:pt modelId="{003B4BFE-23BB-49DC-81F6-7D4E9309403D}" type="pres">
      <dgm:prSet presAssocID="{3640A741-48F9-42C2-857E-671679404297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CEA9BD7B-6634-45F1-BA90-40DCC47BE62B}" type="pres">
      <dgm:prSet presAssocID="{3640A741-48F9-42C2-857E-671679404297}" presName="connTx" presStyleLbl="parChTrans1D2" presStyleIdx="1" presStyleCnt="3"/>
      <dgm:spPr/>
      <dgm:t>
        <a:bodyPr/>
        <a:lstStyle/>
        <a:p>
          <a:endParaRPr lang="ru-RU"/>
        </a:p>
      </dgm:t>
    </dgm:pt>
    <dgm:pt modelId="{4368C266-8BCA-4D78-BA89-5BA503AD12E8}" type="pres">
      <dgm:prSet presAssocID="{2E474443-BB14-4AB3-82C5-00E9EFD48CDE}" presName="root2" presStyleCnt="0"/>
      <dgm:spPr/>
    </dgm:pt>
    <dgm:pt modelId="{A90CA849-ACBB-4CC6-9C50-4834D4A3A936}" type="pres">
      <dgm:prSet presAssocID="{2E474443-BB14-4AB3-82C5-00E9EFD48CDE}" presName="LevelTwoTextNode" presStyleLbl="node2" presStyleIdx="1" presStyleCnt="3" custScaleX="136969" custScaleY="141201" custLinFactNeighborX="-4414" custLinFactNeighborY="-32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B09FFB-CDC3-40C0-8F24-7B8DB9CFCDC1}" type="pres">
      <dgm:prSet presAssocID="{2E474443-BB14-4AB3-82C5-00E9EFD48CDE}" presName="level3hierChild" presStyleCnt="0"/>
      <dgm:spPr/>
    </dgm:pt>
    <dgm:pt modelId="{D536C10C-9DBB-468D-A635-0D1139676C60}" type="pres">
      <dgm:prSet presAssocID="{1B9DCFED-2B40-4D83-8661-92DB585A8117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A408E16B-8279-43DA-97F6-CE01442CD8E0}" type="pres">
      <dgm:prSet presAssocID="{1B9DCFED-2B40-4D83-8661-92DB585A8117}" presName="connTx" presStyleLbl="parChTrans1D2" presStyleIdx="2" presStyleCnt="3"/>
      <dgm:spPr/>
      <dgm:t>
        <a:bodyPr/>
        <a:lstStyle/>
        <a:p>
          <a:endParaRPr lang="ru-RU"/>
        </a:p>
      </dgm:t>
    </dgm:pt>
    <dgm:pt modelId="{B6D1A538-DD03-4795-BD0C-9952ED0A4C93}" type="pres">
      <dgm:prSet presAssocID="{80E49872-C75D-41B1-9FDE-64286095512E}" presName="root2" presStyleCnt="0"/>
      <dgm:spPr/>
    </dgm:pt>
    <dgm:pt modelId="{4479521A-F5AC-4BE1-A79F-656159AE8B07}" type="pres">
      <dgm:prSet presAssocID="{80E49872-C75D-41B1-9FDE-64286095512E}" presName="LevelTwoTextNode" presStyleLbl="node2" presStyleIdx="2" presStyleCnt="3" custScaleX="136013" custScaleY="140087" custLinFactNeighborX="-4471" custLinFactNeighborY="355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F08CAA-C0C4-45F9-8996-20DB5BF20096}" type="pres">
      <dgm:prSet presAssocID="{80E49872-C75D-41B1-9FDE-64286095512E}" presName="level3hierChild" presStyleCnt="0"/>
      <dgm:spPr/>
    </dgm:pt>
  </dgm:ptLst>
  <dgm:cxnLst>
    <dgm:cxn modelId="{6359FDF0-B377-4228-98E5-C7CD9A20825B}" srcId="{C24FA7D5-2503-4FAE-A1C7-15475726B4E5}" destId="{022C91B1-BF1E-413B-ADDC-3522ACEBF49E}" srcOrd="1" destOrd="0" parTransId="{579022D6-32D6-4190-AB66-09A3BF8BD3E0}" sibTransId="{52ACD8F9-9F34-4AA2-AE25-3588FAD38F44}"/>
    <dgm:cxn modelId="{C1432BDC-B79C-42F8-8251-8F21A95F4B7F}" srcId="{D9B95AB3-B13C-426C-9C9F-F9FF90EB8F2C}" destId="{C24FA7D5-2503-4FAE-A1C7-15475726B4E5}" srcOrd="0" destOrd="0" parTransId="{81FA4DDE-CD82-408C-99AC-0CE1932A2029}" sibTransId="{2A2962A0-6CCF-4802-B646-C05ACAB92B88}"/>
    <dgm:cxn modelId="{2956D331-77BA-426E-B98B-7A6510C3EAD8}" type="presOf" srcId="{D9B95AB3-B13C-426C-9C9F-F9FF90EB8F2C}" destId="{249521D0-CA1A-47F0-807B-50BF18122C3E}" srcOrd="0" destOrd="0" presId="urn:microsoft.com/office/officeart/2005/8/layout/hierarchy2"/>
    <dgm:cxn modelId="{60D4B4F4-B2B3-42D9-B6D8-146C22FA9E2B}" srcId="{C24FA7D5-2503-4FAE-A1C7-15475726B4E5}" destId="{AE167CF8-E7CB-4561-9B4C-B30F98B7C98B}" srcOrd="0" destOrd="0" parTransId="{CC1A374B-B8D5-4143-BAE2-EB8FD267FE1D}" sibTransId="{987DC139-1F3D-4CCF-8436-3CFFDB1FED33}"/>
    <dgm:cxn modelId="{7A7B4B36-74DE-454E-8FEB-2D189CA21FC5}" type="presOf" srcId="{2E474443-BB14-4AB3-82C5-00E9EFD48CDE}" destId="{A90CA849-ACBB-4CC6-9C50-4834D4A3A936}" srcOrd="0" destOrd="0" presId="urn:microsoft.com/office/officeart/2005/8/layout/hierarchy2"/>
    <dgm:cxn modelId="{006BA0DA-1B5A-436A-8F9A-771F7A5C5501}" type="presOf" srcId="{AE167CF8-E7CB-4561-9B4C-B30F98B7C98B}" destId="{30B1605A-E8A1-41DA-A991-297520DD4A24}" srcOrd="0" destOrd="0" presId="urn:microsoft.com/office/officeart/2005/8/layout/hierarchy2"/>
    <dgm:cxn modelId="{344CCAC9-01BF-4B38-B39B-3F31BFFE59F1}" srcId="{C24FA7D5-2503-4FAE-A1C7-15475726B4E5}" destId="{7448979B-B731-45EF-83D6-19C5020A2D5E}" srcOrd="2" destOrd="0" parTransId="{4BEC64EA-0E9E-4FFC-B640-00FDFF38BA59}" sibTransId="{EE90E2F4-8CEF-4BF9-9C3D-92B95BCDF691}"/>
    <dgm:cxn modelId="{3AA3A3C8-46E2-4B18-8DF1-5CC1FD90513D}" type="presOf" srcId="{78F54925-40E9-4D16-ADE4-B5955A9151A2}" destId="{961418A8-ACAC-4745-9EC3-891D52B93856}" srcOrd="0" destOrd="0" presId="urn:microsoft.com/office/officeart/2005/8/layout/hierarchy2"/>
    <dgm:cxn modelId="{8E3DEAC9-1DE6-410C-831D-1E920564FC79}" type="presOf" srcId="{1B9DCFED-2B40-4D83-8661-92DB585A8117}" destId="{A408E16B-8279-43DA-97F6-CE01442CD8E0}" srcOrd="1" destOrd="0" presId="urn:microsoft.com/office/officeart/2005/8/layout/hierarchy2"/>
    <dgm:cxn modelId="{95EF36DA-FD1F-42CF-929E-93EBD29857A4}" type="presOf" srcId="{CC1A374B-B8D5-4143-BAE2-EB8FD267FE1D}" destId="{210681A4-7154-4425-9D04-BBCD47314943}" srcOrd="1" destOrd="0" presId="urn:microsoft.com/office/officeart/2005/8/layout/hierarchy2"/>
    <dgm:cxn modelId="{E6505E05-0F29-4A1F-92FC-25807061A82E}" type="presOf" srcId="{CC1A374B-B8D5-4143-BAE2-EB8FD267FE1D}" destId="{DC3771DB-7446-40D1-9619-898A55646516}" srcOrd="0" destOrd="0" presId="urn:microsoft.com/office/officeart/2005/8/layout/hierarchy2"/>
    <dgm:cxn modelId="{F3C86F4B-B74E-42E0-B3C4-BA230E9E9FB3}" type="presOf" srcId="{4BEC64EA-0E9E-4FFC-B640-00FDFF38BA59}" destId="{52F5959B-237D-4F9A-A274-E16280F2DFA4}" srcOrd="0" destOrd="0" presId="urn:microsoft.com/office/officeart/2005/8/layout/hierarchy2"/>
    <dgm:cxn modelId="{2651C6C5-84D0-461D-BDB5-3881F67A90CB}" type="presOf" srcId="{4BEC64EA-0E9E-4FFC-B640-00FDFF38BA59}" destId="{01D5DC73-DC1C-4599-9DDC-3131CA92B5C0}" srcOrd="1" destOrd="0" presId="urn:microsoft.com/office/officeart/2005/8/layout/hierarchy2"/>
    <dgm:cxn modelId="{6748D7A2-1109-4726-8023-D16C31FE1950}" srcId="{D9B95AB3-B13C-426C-9C9F-F9FF90EB8F2C}" destId="{80E49872-C75D-41B1-9FDE-64286095512E}" srcOrd="2" destOrd="0" parTransId="{1B9DCFED-2B40-4D83-8661-92DB585A8117}" sibTransId="{57CFB7DA-0EFB-4A98-A54A-376F615093FF}"/>
    <dgm:cxn modelId="{CD3B251D-7D7B-48EC-BD2F-24FF105B606F}" type="presOf" srcId="{7448979B-B731-45EF-83D6-19C5020A2D5E}" destId="{3FDD77B5-DFF6-492F-A687-E3A8EF11843F}" srcOrd="0" destOrd="0" presId="urn:microsoft.com/office/officeart/2005/8/layout/hierarchy2"/>
    <dgm:cxn modelId="{D8BDF564-DE7C-4059-A0EE-55A4595753F4}" type="presOf" srcId="{3640A741-48F9-42C2-857E-671679404297}" destId="{003B4BFE-23BB-49DC-81F6-7D4E9309403D}" srcOrd="0" destOrd="0" presId="urn:microsoft.com/office/officeart/2005/8/layout/hierarchy2"/>
    <dgm:cxn modelId="{563C6524-7694-4310-89C8-B86567F55118}" type="presOf" srcId="{579022D6-32D6-4190-AB66-09A3BF8BD3E0}" destId="{D858A9E0-F1C8-4AF4-A748-DDDAD54DFBE7}" srcOrd="0" destOrd="0" presId="urn:microsoft.com/office/officeart/2005/8/layout/hierarchy2"/>
    <dgm:cxn modelId="{ADEC1633-73A9-435A-AA0B-8A006D30B6DA}" type="presOf" srcId="{1B9DCFED-2B40-4D83-8661-92DB585A8117}" destId="{D536C10C-9DBB-468D-A635-0D1139676C60}" srcOrd="0" destOrd="0" presId="urn:microsoft.com/office/officeart/2005/8/layout/hierarchy2"/>
    <dgm:cxn modelId="{DBF18B90-EE90-4FEC-9A90-ADA6F8667D26}" type="presOf" srcId="{022C91B1-BF1E-413B-ADDC-3522ACEBF49E}" destId="{8818F38E-423F-45D4-970C-CA11E5CBF251}" srcOrd="0" destOrd="0" presId="urn:microsoft.com/office/officeart/2005/8/layout/hierarchy2"/>
    <dgm:cxn modelId="{98AECC28-00BC-4FA3-8BF5-540489AA3C1A}" type="presOf" srcId="{80E49872-C75D-41B1-9FDE-64286095512E}" destId="{4479521A-F5AC-4BE1-A79F-656159AE8B07}" srcOrd="0" destOrd="0" presId="urn:microsoft.com/office/officeart/2005/8/layout/hierarchy2"/>
    <dgm:cxn modelId="{621B4B8B-FFD6-42AF-81EC-3D7CCCAC690A}" srcId="{D9B95AB3-B13C-426C-9C9F-F9FF90EB8F2C}" destId="{2E474443-BB14-4AB3-82C5-00E9EFD48CDE}" srcOrd="1" destOrd="0" parTransId="{3640A741-48F9-42C2-857E-671679404297}" sibTransId="{2B072617-B8B0-49B0-BFE9-CE54C2668728}"/>
    <dgm:cxn modelId="{C8FA617A-CDF3-4970-9A49-AA5CDFB770BF}" type="presOf" srcId="{81FA4DDE-CD82-408C-99AC-0CE1932A2029}" destId="{CB517AA9-767C-488A-A8E3-E4A965E1AA64}" srcOrd="1" destOrd="0" presId="urn:microsoft.com/office/officeart/2005/8/layout/hierarchy2"/>
    <dgm:cxn modelId="{355EEC50-27E8-48FB-B44A-448A52DE0963}" type="presOf" srcId="{C24FA7D5-2503-4FAE-A1C7-15475726B4E5}" destId="{C9DED70C-25D5-422C-810D-0095B92CD884}" srcOrd="0" destOrd="0" presId="urn:microsoft.com/office/officeart/2005/8/layout/hierarchy2"/>
    <dgm:cxn modelId="{7B038A90-94AF-439D-B6EB-B7511F843963}" type="presOf" srcId="{3640A741-48F9-42C2-857E-671679404297}" destId="{CEA9BD7B-6634-45F1-BA90-40DCC47BE62B}" srcOrd="1" destOrd="0" presId="urn:microsoft.com/office/officeart/2005/8/layout/hierarchy2"/>
    <dgm:cxn modelId="{899A2E25-2A7B-4317-AE5D-0A9543836392}" srcId="{78F54925-40E9-4D16-ADE4-B5955A9151A2}" destId="{D9B95AB3-B13C-426C-9C9F-F9FF90EB8F2C}" srcOrd="0" destOrd="0" parTransId="{6948E700-565A-48D3-9B9F-9D01B8FDB0A4}" sibTransId="{8B0A5EFA-46C1-4C61-BCB2-DCD79671D763}"/>
    <dgm:cxn modelId="{1E54029C-999D-42D3-A30A-4AD4AB7A8660}" type="presOf" srcId="{81FA4DDE-CD82-408C-99AC-0CE1932A2029}" destId="{E2BCCA15-DABC-4938-828C-1B1165FF034C}" srcOrd="0" destOrd="0" presId="urn:microsoft.com/office/officeart/2005/8/layout/hierarchy2"/>
    <dgm:cxn modelId="{54B74062-5B93-4AA3-9BF1-0C77A15DD004}" type="presOf" srcId="{579022D6-32D6-4190-AB66-09A3BF8BD3E0}" destId="{628832B0-D7E0-47DE-8B1B-F14FF25EA8F3}" srcOrd="1" destOrd="0" presId="urn:microsoft.com/office/officeart/2005/8/layout/hierarchy2"/>
    <dgm:cxn modelId="{7551677E-D939-4781-96CB-12F5D10C2278}" type="presParOf" srcId="{961418A8-ACAC-4745-9EC3-891D52B93856}" destId="{CA39C9A6-1422-4128-9AE0-313E086542F7}" srcOrd="0" destOrd="0" presId="urn:microsoft.com/office/officeart/2005/8/layout/hierarchy2"/>
    <dgm:cxn modelId="{F03417CA-A18B-4156-99FE-E280FA8C5F95}" type="presParOf" srcId="{CA39C9A6-1422-4128-9AE0-313E086542F7}" destId="{249521D0-CA1A-47F0-807B-50BF18122C3E}" srcOrd="0" destOrd="0" presId="urn:microsoft.com/office/officeart/2005/8/layout/hierarchy2"/>
    <dgm:cxn modelId="{60760942-D58C-4A2B-9F9B-6157BE0E06CA}" type="presParOf" srcId="{CA39C9A6-1422-4128-9AE0-313E086542F7}" destId="{6F08A146-2CCD-4FF8-8017-39B1EB643C37}" srcOrd="1" destOrd="0" presId="urn:microsoft.com/office/officeart/2005/8/layout/hierarchy2"/>
    <dgm:cxn modelId="{290ACDF7-BAAF-4005-9C66-657024DDBB93}" type="presParOf" srcId="{6F08A146-2CCD-4FF8-8017-39B1EB643C37}" destId="{E2BCCA15-DABC-4938-828C-1B1165FF034C}" srcOrd="0" destOrd="0" presId="urn:microsoft.com/office/officeart/2005/8/layout/hierarchy2"/>
    <dgm:cxn modelId="{C8636345-AB7E-44BC-84B7-3171249C1FB1}" type="presParOf" srcId="{E2BCCA15-DABC-4938-828C-1B1165FF034C}" destId="{CB517AA9-767C-488A-A8E3-E4A965E1AA64}" srcOrd="0" destOrd="0" presId="urn:microsoft.com/office/officeart/2005/8/layout/hierarchy2"/>
    <dgm:cxn modelId="{C94AEFBB-0BFD-4467-AAEE-3AAACE278B85}" type="presParOf" srcId="{6F08A146-2CCD-4FF8-8017-39B1EB643C37}" destId="{B0A71365-079D-40B5-99C8-20A5A11ED288}" srcOrd="1" destOrd="0" presId="urn:microsoft.com/office/officeart/2005/8/layout/hierarchy2"/>
    <dgm:cxn modelId="{8EB87D66-21D1-4E0A-AC34-DF0BE5E0E3FC}" type="presParOf" srcId="{B0A71365-079D-40B5-99C8-20A5A11ED288}" destId="{C9DED70C-25D5-422C-810D-0095B92CD884}" srcOrd="0" destOrd="0" presId="urn:microsoft.com/office/officeart/2005/8/layout/hierarchy2"/>
    <dgm:cxn modelId="{80726F16-EC4D-4604-8E5E-AD83D126FCEA}" type="presParOf" srcId="{B0A71365-079D-40B5-99C8-20A5A11ED288}" destId="{242BE45E-4B21-4856-8950-4061F766CF51}" srcOrd="1" destOrd="0" presId="urn:microsoft.com/office/officeart/2005/8/layout/hierarchy2"/>
    <dgm:cxn modelId="{88A65CF1-B9F7-4452-A9F5-914DC60197DD}" type="presParOf" srcId="{242BE45E-4B21-4856-8950-4061F766CF51}" destId="{DC3771DB-7446-40D1-9619-898A55646516}" srcOrd="0" destOrd="0" presId="urn:microsoft.com/office/officeart/2005/8/layout/hierarchy2"/>
    <dgm:cxn modelId="{120D8B36-768E-4E27-8C2A-7066E8C63A05}" type="presParOf" srcId="{DC3771DB-7446-40D1-9619-898A55646516}" destId="{210681A4-7154-4425-9D04-BBCD47314943}" srcOrd="0" destOrd="0" presId="urn:microsoft.com/office/officeart/2005/8/layout/hierarchy2"/>
    <dgm:cxn modelId="{2B63B10E-13CF-4594-B9D0-D657AB7EBD1D}" type="presParOf" srcId="{242BE45E-4B21-4856-8950-4061F766CF51}" destId="{78B5FB2A-3243-44F5-863E-923A2D34F54E}" srcOrd="1" destOrd="0" presId="urn:microsoft.com/office/officeart/2005/8/layout/hierarchy2"/>
    <dgm:cxn modelId="{4F824602-2AB1-4DA1-B61E-69071DBEAE87}" type="presParOf" srcId="{78B5FB2A-3243-44F5-863E-923A2D34F54E}" destId="{30B1605A-E8A1-41DA-A991-297520DD4A24}" srcOrd="0" destOrd="0" presId="urn:microsoft.com/office/officeart/2005/8/layout/hierarchy2"/>
    <dgm:cxn modelId="{FAD040B1-8E2D-42B8-9F93-C2FCA567B921}" type="presParOf" srcId="{78B5FB2A-3243-44F5-863E-923A2D34F54E}" destId="{7FF11BB9-F869-45B3-B7A5-E0F8D4F95F3A}" srcOrd="1" destOrd="0" presId="urn:microsoft.com/office/officeart/2005/8/layout/hierarchy2"/>
    <dgm:cxn modelId="{6EE19C69-D83F-4B0C-9371-311CC5290D61}" type="presParOf" srcId="{242BE45E-4B21-4856-8950-4061F766CF51}" destId="{D858A9E0-F1C8-4AF4-A748-DDDAD54DFBE7}" srcOrd="2" destOrd="0" presId="urn:microsoft.com/office/officeart/2005/8/layout/hierarchy2"/>
    <dgm:cxn modelId="{5C2AF698-BB3E-47C9-A9CD-9DA92DC31A7E}" type="presParOf" srcId="{D858A9E0-F1C8-4AF4-A748-DDDAD54DFBE7}" destId="{628832B0-D7E0-47DE-8B1B-F14FF25EA8F3}" srcOrd="0" destOrd="0" presId="urn:microsoft.com/office/officeart/2005/8/layout/hierarchy2"/>
    <dgm:cxn modelId="{B5450E1E-17A4-4AE5-9108-4A709362E79A}" type="presParOf" srcId="{242BE45E-4B21-4856-8950-4061F766CF51}" destId="{2CCE71E1-9ECA-4444-A192-0E86D25187A5}" srcOrd="3" destOrd="0" presId="urn:microsoft.com/office/officeart/2005/8/layout/hierarchy2"/>
    <dgm:cxn modelId="{36F38AF0-9891-43B3-9002-D34B9BE9DD52}" type="presParOf" srcId="{2CCE71E1-9ECA-4444-A192-0E86D25187A5}" destId="{8818F38E-423F-45D4-970C-CA11E5CBF251}" srcOrd="0" destOrd="0" presId="urn:microsoft.com/office/officeart/2005/8/layout/hierarchy2"/>
    <dgm:cxn modelId="{3F507065-2756-4DB2-94EC-23587056DD9B}" type="presParOf" srcId="{2CCE71E1-9ECA-4444-A192-0E86D25187A5}" destId="{FB9DB174-F815-4DFA-871C-CE80F8AF4EDF}" srcOrd="1" destOrd="0" presId="urn:microsoft.com/office/officeart/2005/8/layout/hierarchy2"/>
    <dgm:cxn modelId="{E0D3B9D5-CBDA-4038-B73D-C6221B40192B}" type="presParOf" srcId="{242BE45E-4B21-4856-8950-4061F766CF51}" destId="{52F5959B-237D-4F9A-A274-E16280F2DFA4}" srcOrd="4" destOrd="0" presId="urn:microsoft.com/office/officeart/2005/8/layout/hierarchy2"/>
    <dgm:cxn modelId="{EC8B9C51-E10D-46EF-B279-19B2607D6661}" type="presParOf" srcId="{52F5959B-237D-4F9A-A274-E16280F2DFA4}" destId="{01D5DC73-DC1C-4599-9DDC-3131CA92B5C0}" srcOrd="0" destOrd="0" presId="urn:microsoft.com/office/officeart/2005/8/layout/hierarchy2"/>
    <dgm:cxn modelId="{BFA1626F-EB43-475D-8450-E403A6BA9662}" type="presParOf" srcId="{242BE45E-4B21-4856-8950-4061F766CF51}" destId="{B9351B72-AC3E-41B7-AB6D-1D7491312351}" srcOrd="5" destOrd="0" presId="urn:microsoft.com/office/officeart/2005/8/layout/hierarchy2"/>
    <dgm:cxn modelId="{AA617EE5-25CC-4295-BDF7-EF5B47606660}" type="presParOf" srcId="{B9351B72-AC3E-41B7-AB6D-1D7491312351}" destId="{3FDD77B5-DFF6-492F-A687-E3A8EF11843F}" srcOrd="0" destOrd="0" presId="urn:microsoft.com/office/officeart/2005/8/layout/hierarchy2"/>
    <dgm:cxn modelId="{608D6256-8CF9-4ED2-92C7-684E6ECBFB21}" type="presParOf" srcId="{B9351B72-AC3E-41B7-AB6D-1D7491312351}" destId="{DBB55A27-EC44-4969-A341-8762C6999551}" srcOrd="1" destOrd="0" presId="urn:microsoft.com/office/officeart/2005/8/layout/hierarchy2"/>
    <dgm:cxn modelId="{8D985CCC-9EA0-4172-AB40-DFD3C620EF17}" type="presParOf" srcId="{6F08A146-2CCD-4FF8-8017-39B1EB643C37}" destId="{003B4BFE-23BB-49DC-81F6-7D4E9309403D}" srcOrd="2" destOrd="0" presId="urn:microsoft.com/office/officeart/2005/8/layout/hierarchy2"/>
    <dgm:cxn modelId="{8C44365A-19C0-4479-8C55-76FE7DDF72D2}" type="presParOf" srcId="{003B4BFE-23BB-49DC-81F6-7D4E9309403D}" destId="{CEA9BD7B-6634-45F1-BA90-40DCC47BE62B}" srcOrd="0" destOrd="0" presId="urn:microsoft.com/office/officeart/2005/8/layout/hierarchy2"/>
    <dgm:cxn modelId="{36612442-09E3-49B9-A589-E8A0A583C0A6}" type="presParOf" srcId="{6F08A146-2CCD-4FF8-8017-39B1EB643C37}" destId="{4368C266-8BCA-4D78-BA89-5BA503AD12E8}" srcOrd="3" destOrd="0" presId="urn:microsoft.com/office/officeart/2005/8/layout/hierarchy2"/>
    <dgm:cxn modelId="{21E4CF1A-13BD-4C00-947E-4B41957D986C}" type="presParOf" srcId="{4368C266-8BCA-4D78-BA89-5BA503AD12E8}" destId="{A90CA849-ACBB-4CC6-9C50-4834D4A3A936}" srcOrd="0" destOrd="0" presId="urn:microsoft.com/office/officeart/2005/8/layout/hierarchy2"/>
    <dgm:cxn modelId="{05678270-BC1B-48A8-A6F3-AF6A93153CD9}" type="presParOf" srcId="{4368C266-8BCA-4D78-BA89-5BA503AD12E8}" destId="{BAB09FFB-CDC3-40C0-8F24-7B8DB9CFCDC1}" srcOrd="1" destOrd="0" presId="urn:microsoft.com/office/officeart/2005/8/layout/hierarchy2"/>
    <dgm:cxn modelId="{8DFEDAD7-624F-4A38-9118-55AE8C849E3C}" type="presParOf" srcId="{6F08A146-2CCD-4FF8-8017-39B1EB643C37}" destId="{D536C10C-9DBB-468D-A635-0D1139676C60}" srcOrd="4" destOrd="0" presId="urn:microsoft.com/office/officeart/2005/8/layout/hierarchy2"/>
    <dgm:cxn modelId="{42BFD71B-D0EB-4152-85DA-EDAB9E11D7F5}" type="presParOf" srcId="{D536C10C-9DBB-468D-A635-0D1139676C60}" destId="{A408E16B-8279-43DA-97F6-CE01442CD8E0}" srcOrd="0" destOrd="0" presId="urn:microsoft.com/office/officeart/2005/8/layout/hierarchy2"/>
    <dgm:cxn modelId="{C10517B0-56CF-4808-A705-D1C315D997DA}" type="presParOf" srcId="{6F08A146-2CCD-4FF8-8017-39B1EB643C37}" destId="{B6D1A538-DD03-4795-BD0C-9952ED0A4C93}" srcOrd="5" destOrd="0" presId="urn:microsoft.com/office/officeart/2005/8/layout/hierarchy2"/>
    <dgm:cxn modelId="{3AD75847-6F0F-48E8-813E-B3762637418B}" type="presParOf" srcId="{B6D1A538-DD03-4795-BD0C-9952ED0A4C93}" destId="{4479521A-F5AC-4BE1-A79F-656159AE8B07}" srcOrd="0" destOrd="0" presId="urn:microsoft.com/office/officeart/2005/8/layout/hierarchy2"/>
    <dgm:cxn modelId="{F5B0F081-6592-4837-929F-2CA0EEF2A6F4}" type="presParOf" srcId="{B6D1A538-DD03-4795-BD0C-9952ED0A4C93}" destId="{39F08CAA-C0C4-45F9-8996-20DB5BF2009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12FF1C-CE62-4BFD-8437-87D769234D5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66D48C-8374-4B60-B0A6-26C583DD20DB}">
      <dgm:prSet phldrT="[Текст]" custT="1"/>
      <dgm:spPr>
        <a:solidFill>
          <a:schemeClr val="tx2">
            <a:lumMod val="50000"/>
          </a:schemeClr>
        </a:solidFill>
        <a:ln>
          <a:solidFill>
            <a:schemeClr val="accent4">
              <a:lumMod val="75000"/>
            </a:schemeClr>
          </a:solidFill>
        </a:ln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4000" dirty="0" smtClean="0"/>
            <a:t>УУД</a:t>
          </a:r>
          <a:endParaRPr lang="ru-RU" sz="4000" dirty="0"/>
        </a:p>
      </dgm:t>
    </dgm:pt>
    <dgm:pt modelId="{7A86462E-FF50-42CD-B627-0EEA6B79B110}" type="parTrans" cxnId="{FCE7EBB6-A939-40C8-A22B-B2DA1BFFE905}">
      <dgm:prSet/>
      <dgm:spPr/>
      <dgm:t>
        <a:bodyPr/>
        <a:lstStyle/>
        <a:p>
          <a:endParaRPr lang="ru-RU"/>
        </a:p>
      </dgm:t>
    </dgm:pt>
    <dgm:pt modelId="{FA5719B7-2F52-4D0F-BD71-27F9DFDB45E6}" type="sibTrans" cxnId="{FCE7EBB6-A939-40C8-A22B-B2DA1BFFE905}">
      <dgm:prSet/>
      <dgm:spPr/>
      <dgm:t>
        <a:bodyPr/>
        <a:lstStyle/>
        <a:p>
          <a:endParaRPr lang="ru-RU"/>
        </a:p>
      </dgm:t>
    </dgm:pt>
    <dgm:pt modelId="{F3BB81E9-21A0-4733-A8E9-9601578A25D0}">
      <dgm:prSet custT="1"/>
      <dgm:spPr>
        <a:solidFill>
          <a:schemeClr val="tx2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2400" b="1" dirty="0" smtClean="0"/>
            <a:t> </a:t>
          </a:r>
          <a:r>
            <a:rPr lang="ru-RU" sz="2400" b="1" dirty="0" err="1" smtClean="0"/>
            <a:t>межпредметные</a:t>
          </a:r>
          <a:endParaRPr lang="ru-RU" sz="2400" b="1" dirty="0"/>
        </a:p>
      </dgm:t>
    </dgm:pt>
    <dgm:pt modelId="{B2314EA6-E7F8-46E4-9CE9-D308C418D49A}" type="parTrans" cxnId="{19E69975-CCE2-434A-B7C9-DE7876F5A628}">
      <dgm:prSet/>
      <dgm:spPr/>
      <dgm:t>
        <a:bodyPr/>
        <a:lstStyle/>
        <a:p>
          <a:endParaRPr lang="ru-RU"/>
        </a:p>
      </dgm:t>
    </dgm:pt>
    <dgm:pt modelId="{5DFC6E51-7322-48B9-858F-5C3D84969454}" type="sibTrans" cxnId="{19E69975-CCE2-434A-B7C9-DE7876F5A628}">
      <dgm:prSet/>
      <dgm:spPr/>
      <dgm:t>
        <a:bodyPr/>
        <a:lstStyle/>
        <a:p>
          <a:endParaRPr lang="ru-RU"/>
        </a:p>
      </dgm:t>
    </dgm:pt>
    <dgm:pt modelId="{5DD59D7E-A62B-47CA-AE30-AB4E12DA4ECC}">
      <dgm:prSet custT="1"/>
      <dgm:spPr/>
      <dgm:t>
        <a:bodyPr/>
        <a:lstStyle/>
        <a:p>
          <a:r>
            <a:rPr lang="ru-RU" sz="2400" b="1" dirty="0" err="1" smtClean="0">
              <a:solidFill>
                <a:schemeClr val="bg1"/>
              </a:solidFill>
            </a:rPr>
            <a:t>надпредметные</a:t>
          </a:r>
          <a:endParaRPr lang="ru-RU" sz="2400" b="1" dirty="0">
            <a:solidFill>
              <a:schemeClr val="bg1"/>
            </a:solidFill>
          </a:endParaRPr>
        </a:p>
      </dgm:t>
    </dgm:pt>
    <dgm:pt modelId="{F5A32F01-DBF5-486C-8695-26708F7560E8}" type="parTrans" cxnId="{3204ECB3-5394-4A5A-A106-EB420AD85315}">
      <dgm:prSet/>
      <dgm:spPr/>
      <dgm:t>
        <a:bodyPr/>
        <a:lstStyle/>
        <a:p>
          <a:endParaRPr lang="ru-RU"/>
        </a:p>
      </dgm:t>
    </dgm:pt>
    <dgm:pt modelId="{51E3B147-ECE5-40C4-BDA1-C735DC520C22}" type="sibTrans" cxnId="{3204ECB3-5394-4A5A-A106-EB420AD85315}">
      <dgm:prSet/>
      <dgm:spPr/>
      <dgm:t>
        <a:bodyPr/>
        <a:lstStyle/>
        <a:p>
          <a:endParaRPr lang="ru-RU"/>
        </a:p>
      </dgm:t>
    </dgm:pt>
    <dgm:pt modelId="{1141D30B-66CC-45F7-8243-5E9F438743CA}">
      <dgm:prSet custT="1"/>
      <dgm:spPr/>
      <dgm:t>
        <a:bodyPr/>
        <a:lstStyle/>
        <a:p>
          <a:r>
            <a:rPr lang="ru-RU" sz="1600" dirty="0" smtClean="0"/>
            <a:t>Запоминать устный и письменный  текст</a:t>
          </a:r>
          <a:endParaRPr lang="ru-RU" sz="1600" dirty="0"/>
        </a:p>
      </dgm:t>
    </dgm:pt>
    <dgm:pt modelId="{121EBB75-6346-4C3C-871E-2A493BCF4554}" type="parTrans" cxnId="{0DDAD6E6-5D36-4303-A4D6-D816DE64222D}">
      <dgm:prSet/>
      <dgm:spPr/>
      <dgm:t>
        <a:bodyPr/>
        <a:lstStyle/>
        <a:p>
          <a:endParaRPr lang="ru-RU"/>
        </a:p>
      </dgm:t>
    </dgm:pt>
    <dgm:pt modelId="{1993E866-D038-4E6A-9AC7-6601EA47DE80}" type="sibTrans" cxnId="{0DDAD6E6-5D36-4303-A4D6-D816DE64222D}">
      <dgm:prSet/>
      <dgm:spPr/>
      <dgm:t>
        <a:bodyPr/>
        <a:lstStyle/>
        <a:p>
          <a:endParaRPr lang="ru-RU"/>
        </a:p>
      </dgm:t>
    </dgm:pt>
    <dgm:pt modelId="{AE85DF85-5EC1-4E83-9E1E-686D6524BE09}">
      <dgm:prSet custT="1"/>
      <dgm:spPr/>
      <dgm:t>
        <a:bodyPr/>
        <a:lstStyle/>
        <a:p>
          <a:r>
            <a:rPr lang="ru-RU" sz="1600" dirty="0" smtClean="0"/>
            <a:t>Ставить </a:t>
          </a:r>
          <a:r>
            <a:rPr lang="ru-RU" sz="1600" dirty="0" smtClean="0"/>
            <a:t>вопросы, отвечать </a:t>
          </a:r>
          <a:r>
            <a:rPr lang="ru-RU" sz="1600" dirty="0" smtClean="0"/>
            <a:t>на </a:t>
          </a:r>
          <a:r>
            <a:rPr lang="ru-RU" sz="1600" dirty="0" smtClean="0"/>
            <a:t>вопросы, формулировать </a:t>
          </a:r>
          <a:r>
            <a:rPr lang="ru-RU" sz="1600" dirty="0" smtClean="0"/>
            <a:t>учебные задачи и решать их, формулировать </a:t>
          </a:r>
          <a:r>
            <a:rPr lang="ru-RU" sz="1600" dirty="0" smtClean="0"/>
            <a:t>проблемы, </a:t>
          </a:r>
          <a:r>
            <a:rPr lang="ru-RU" sz="1600" dirty="0" smtClean="0"/>
            <a:t>гипотезы</a:t>
          </a:r>
          <a:endParaRPr lang="ru-RU" sz="1600" dirty="0"/>
        </a:p>
      </dgm:t>
    </dgm:pt>
    <dgm:pt modelId="{8E72B75D-B8B5-432A-8C5A-D9D1882EBD00}" type="parTrans" cxnId="{B659D1EC-0774-451B-AD8F-6B1E2DDB29DA}">
      <dgm:prSet/>
      <dgm:spPr/>
      <dgm:t>
        <a:bodyPr/>
        <a:lstStyle/>
        <a:p>
          <a:endParaRPr lang="ru-RU"/>
        </a:p>
      </dgm:t>
    </dgm:pt>
    <dgm:pt modelId="{F1D81366-1B6B-4278-9B84-99736723570C}" type="sibTrans" cxnId="{B659D1EC-0774-451B-AD8F-6B1E2DDB29DA}">
      <dgm:prSet/>
      <dgm:spPr/>
      <dgm:t>
        <a:bodyPr/>
        <a:lstStyle/>
        <a:p>
          <a:endParaRPr lang="ru-RU"/>
        </a:p>
      </dgm:t>
    </dgm:pt>
    <dgm:pt modelId="{94F545BD-A590-4AA2-9AFD-AD54C4129868}">
      <dgm:prSet custT="1"/>
      <dgm:spPr/>
      <dgm:t>
        <a:bodyPr/>
        <a:lstStyle/>
        <a:p>
          <a:r>
            <a:rPr lang="ru-RU" sz="1600" dirty="0" smtClean="0"/>
            <a:t>Составлять план, тезисы, алгоритм , конспект,  программу</a:t>
          </a:r>
          <a:endParaRPr lang="ru-RU" sz="1600" dirty="0"/>
        </a:p>
      </dgm:t>
    </dgm:pt>
    <dgm:pt modelId="{47006FFB-5AC0-4D4D-936A-C727730E06D1}" type="parTrans" cxnId="{5E152FAF-F9D0-4896-AD39-20A28D5E2777}">
      <dgm:prSet/>
      <dgm:spPr/>
      <dgm:t>
        <a:bodyPr/>
        <a:lstStyle/>
        <a:p>
          <a:endParaRPr lang="ru-RU"/>
        </a:p>
      </dgm:t>
    </dgm:pt>
    <dgm:pt modelId="{E5BC8F1A-E8B5-496F-866F-817D4DB5CB40}" type="sibTrans" cxnId="{5E152FAF-F9D0-4896-AD39-20A28D5E2777}">
      <dgm:prSet/>
      <dgm:spPr/>
      <dgm:t>
        <a:bodyPr/>
        <a:lstStyle/>
        <a:p>
          <a:endParaRPr lang="ru-RU"/>
        </a:p>
      </dgm:t>
    </dgm:pt>
    <dgm:pt modelId="{0FC7897F-8B34-4F17-90E3-DB88BFDA3C3A}">
      <dgm:prSet custT="1"/>
      <dgm:spPr/>
      <dgm:t>
        <a:bodyPr/>
        <a:lstStyle/>
        <a:p>
          <a:r>
            <a:rPr lang="ru-RU" sz="1600" dirty="0" smtClean="0"/>
            <a:t>Выделять главную мысль</a:t>
          </a:r>
          <a:endParaRPr lang="ru-RU" sz="1600" dirty="0"/>
        </a:p>
      </dgm:t>
    </dgm:pt>
    <dgm:pt modelId="{88872472-A784-4075-A403-AF1DE646DFA3}" type="parTrans" cxnId="{C6A2B6CE-4648-4610-9B99-E1AB57F2AF20}">
      <dgm:prSet/>
      <dgm:spPr/>
      <dgm:t>
        <a:bodyPr/>
        <a:lstStyle/>
        <a:p>
          <a:endParaRPr lang="ru-RU"/>
        </a:p>
      </dgm:t>
    </dgm:pt>
    <dgm:pt modelId="{838A542E-CFA8-47F2-A8D4-8947B3382A76}" type="sibTrans" cxnId="{C6A2B6CE-4648-4610-9B99-E1AB57F2AF20}">
      <dgm:prSet/>
      <dgm:spPr/>
      <dgm:t>
        <a:bodyPr/>
        <a:lstStyle/>
        <a:p>
          <a:endParaRPr lang="ru-RU"/>
        </a:p>
      </dgm:t>
    </dgm:pt>
    <dgm:pt modelId="{FEB4DB3C-F7D6-4663-ACB3-F2F6CB657735}">
      <dgm:prSet custT="1"/>
      <dgm:spPr/>
      <dgm:t>
        <a:bodyPr/>
        <a:lstStyle/>
        <a:p>
          <a:r>
            <a:rPr lang="ru-RU" sz="1600" dirty="0" smtClean="0"/>
            <a:t>Сворачивать текст в резюме, понимать и формулировать  инструкции</a:t>
          </a:r>
          <a:endParaRPr lang="ru-RU" sz="1600" dirty="0"/>
        </a:p>
      </dgm:t>
    </dgm:pt>
    <dgm:pt modelId="{98CCD337-349C-40CB-BC46-753DC1374D16}" type="parTrans" cxnId="{3D1B44F2-57C8-4E8A-B977-E41C793100C5}">
      <dgm:prSet/>
      <dgm:spPr/>
      <dgm:t>
        <a:bodyPr/>
        <a:lstStyle/>
        <a:p>
          <a:endParaRPr lang="ru-RU"/>
        </a:p>
      </dgm:t>
    </dgm:pt>
    <dgm:pt modelId="{473C9F8B-FA0A-4DE5-98F0-D29F6724F8C5}" type="sibTrans" cxnId="{3D1B44F2-57C8-4E8A-B977-E41C793100C5}">
      <dgm:prSet/>
      <dgm:spPr/>
      <dgm:t>
        <a:bodyPr/>
        <a:lstStyle/>
        <a:p>
          <a:endParaRPr lang="ru-RU"/>
        </a:p>
      </dgm:t>
    </dgm:pt>
    <dgm:pt modelId="{4CF54CD6-4DE3-41F1-891F-A0BE9E26B37D}">
      <dgm:prSet custT="1"/>
      <dgm:spPr/>
      <dgm:t>
        <a:bodyPr/>
        <a:lstStyle/>
        <a:p>
          <a:r>
            <a:rPr lang="ru-RU" sz="1600" dirty="0" smtClean="0"/>
            <a:t>Создавать проекты</a:t>
          </a:r>
          <a:endParaRPr lang="ru-RU" sz="1600" dirty="0"/>
        </a:p>
      </dgm:t>
    </dgm:pt>
    <dgm:pt modelId="{77FA5BF9-8514-477D-83E4-D4E8C8A5F6CD}" type="parTrans" cxnId="{67EFD54C-AB31-40F7-97F2-F9DFA37CDBD5}">
      <dgm:prSet/>
      <dgm:spPr/>
      <dgm:t>
        <a:bodyPr/>
        <a:lstStyle/>
        <a:p>
          <a:endParaRPr lang="ru-RU"/>
        </a:p>
      </dgm:t>
    </dgm:pt>
    <dgm:pt modelId="{D5A8876A-5019-46FD-B421-2006E91B11E1}" type="sibTrans" cxnId="{67EFD54C-AB31-40F7-97F2-F9DFA37CDBD5}">
      <dgm:prSet/>
      <dgm:spPr/>
      <dgm:t>
        <a:bodyPr/>
        <a:lstStyle/>
        <a:p>
          <a:endParaRPr lang="ru-RU"/>
        </a:p>
      </dgm:t>
    </dgm:pt>
    <dgm:pt modelId="{F4C0072C-017E-4D2A-A72F-12450095E7D3}">
      <dgm:prSet custT="1"/>
      <dgm:spPr/>
      <dgm:t>
        <a:bodyPr/>
        <a:lstStyle/>
        <a:p>
          <a:r>
            <a:rPr lang="ru-RU" sz="1600" dirty="0" smtClean="0"/>
            <a:t>Принимать решения в ситуации выбора</a:t>
          </a:r>
          <a:endParaRPr lang="ru-RU" sz="1600" dirty="0"/>
        </a:p>
      </dgm:t>
    </dgm:pt>
    <dgm:pt modelId="{2D28F33F-40C3-4541-BB04-8CD3D3DA93B8}" type="parTrans" cxnId="{80F4BABC-1033-46BE-B872-D9EDE948E03E}">
      <dgm:prSet/>
      <dgm:spPr/>
      <dgm:t>
        <a:bodyPr/>
        <a:lstStyle/>
        <a:p>
          <a:endParaRPr lang="ru-RU"/>
        </a:p>
      </dgm:t>
    </dgm:pt>
    <dgm:pt modelId="{FE67C33B-2B91-45E8-9C76-1C3FFF4E8BEA}" type="sibTrans" cxnId="{80F4BABC-1033-46BE-B872-D9EDE948E03E}">
      <dgm:prSet/>
      <dgm:spPr/>
      <dgm:t>
        <a:bodyPr/>
        <a:lstStyle/>
        <a:p>
          <a:endParaRPr lang="ru-RU"/>
        </a:p>
      </dgm:t>
    </dgm:pt>
    <dgm:pt modelId="{975C2865-9865-460B-A485-B0DDD7007E06}">
      <dgm:prSet custT="1"/>
      <dgm:spPr/>
      <dgm:t>
        <a:bodyPr/>
        <a:lstStyle/>
        <a:p>
          <a:endParaRPr lang="ru-RU" sz="1600" dirty="0"/>
        </a:p>
      </dgm:t>
    </dgm:pt>
    <dgm:pt modelId="{7D1909F7-D291-43CE-96BB-A81BBA8F5FAA}" type="parTrans" cxnId="{AF56D2AD-7AC4-4A65-8A0D-3ADEF242D9C9}">
      <dgm:prSet/>
      <dgm:spPr/>
      <dgm:t>
        <a:bodyPr/>
        <a:lstStyle/>
        <a:p>
          <a:endParaRPr lang="ru-RU"/>
        </a:p>
      </dgm:t>
    </dgm:pt>
    <dgm:pt modelId="{74A47D04-9C3D-43F1-B2B4-3CB9796D718B}" type="sibTrans" cxnId="{AF56D2AD-7AC4-4A65-8A0D-3ADEF242D9C9}">
      <dgm:prSet/>
      <dgm:spPr/>
      <dgm:t>
        <a:bodyPr/>
        <a:lstStyle/>
        <a:p>
          <a:endParaRPr lang="ru-RU"/>
        </a:p>
      </dgm:t>
    </dgm:pt>
    <dgm:pt modelId="{FAF9184F-8F4B-4700-ABE4-E4CBC89E2FEB}">
      <dgm:prSet/>
      <dgm:spPr/>
      <dgm:t>
        <a:bodyPr/>
        <a:lstStyle/>
        <a:p>
          <a:r>
            <a:rPr lang="ru-RU" smtClean="0"/>
            <a:t>Формировать измерительные, конструктивно-технические, вычислительные, графические и др. действия</a:t>
          </a:r>
          <a:endParaRPr lang="ru-RU"/>
        </a:p>
      </dgm:t>
    </dgm:pt>
    <dgm:pt modelId="{BAA24D7F-824B-4B83-8B4B-B98266A2232B}" type="parTrans" cxnId="{C0BCD082-7AD4-4E3F-ACA4-D0BB8273A2B3}">
      <dgm:prSet/>
      <dgm:spPr/>
      <dgm:t>
        <a:bodyPr/>
        <a:lstStyle/>
        <a:p>
          <a:endParaRPr lang="ru-RU"/>
        </a:p>
      </dgm:t>
    </dgm:pt>
    <dgm:pt modelId="{E07B94E7-0E08-48B2-A4CD-B8DA707E2C53}" type="sibTrans" cxnId="{C0BCD082-7AD4-4E3F-ACA4-D0BB8273A2B3}">
      <dgm:prSet/>
      <dgm:spPr/>
      <dgm:t>
        <a:bodyPr/>
        <a:lstStyle/>
        <a:p>
          <a:endParaRPr lang="ru-RU"/>
        </a:p>
      </dgm:t>
    </dgm:pt>
    <dgm:pt modelId="{B3CB8272-138E-419B-8970-84A997B09165}">
      <dgm:prSet/>
      <dgm:spPr/>
      <dgm:t>
        <a:bodyPr/>
        <a:lstStyle/>
        <a:p>
          <a:r>
            <a:rPr lang="ru-RU" dirty="0" smtClean="0"/>
            <a:t>Устанавливать </a:t>
          </a:r>
          <a:r>
            <a:rPr lang="ru-RU" dirty="0" smtClean="0"/>
            <a:t>причинно-следственные связи</a:t>
          </a:r>
          <a:endParaRPr lang="ru-RU" dirty="0"/>
        </a:p>
      </dgm:t>
    </dgm:pt>
    <dgm:pt modelId="{96DF8625-970E-4147-861E-D9AC65BE37F8}" type="parTrans" cxnId="{28C42FD9-650A-4E96-AB30-C78A0A7DEBA3}">
      <dgm:prSet/>
      <dgm:spPr/>
      <dgm:t>
        <a:bodyPr/>
        <a:lstStyle/>
        <a:p>
          <a:endParaRPr lang="ru-RU"/>
        </a:p>
      </dgm:t>
    </dgm:pt>
    <dgm:pt modelId="{FF8E807D-3A14-41E0-8F5E-8F10FA7DF64D}" type="sibTrans" cxnId="{28C42FD9-650A-4E96-AB30-C78A0A7DEBA3}">
      <dgm:prSet/>
      <dgm:spPr/>
      <dgm:t>
        <a:bodyPr/>
        <a:lstStyle/>
        <a:p>
          <a:endParaRPr lang="ru-RU"/>
        </a:p>
      </dgm:t>
    </dgm:pt>
    <dgm:pt modelId="{D781B494-DA79-43AB-9530-8E64B5A74D73}">
      <dgm:prSet/>
      <dgm:spPr/>
      <dgm:t>
        <a:bodyPr/>
        <a:lstStyle/>
        <a:p>
          <a:r>
            <a:rPr lang="ru-RU" smtClean="0"/>
            <a:t>Связывать и обобщать  предметные знания</a:t>
          </a:r>
          <a:endParaRPr lang="ru-RU" dirty="0"/>
        </a:p>
      </dgm:t>
    </dgm:pt>
    <dgm:pt modelId="{47A70A58-8370-442A-8057-E787836989B6}" type="parTrans" cxnId="{399CE534-908F-4234-B056-E52C6803C346}">
      <dgm:prSet/>
      <dgm:spPr/>
      <dgm:t>
        <a:bodyPr/>
        <a:lstStyle/>
        <a:p>
          <a:endParaRPr lang="ru-RU"/>
        </a:p>
      </dgm:t>
    </dgm:pt>
    <dgm:pt modelId="{573C1C56-5D5D-43FC-B4F0-C2EDFF6ACD6E}" type="sibTrans" cxnId="{399CE534-908F-4234-B056-E52C6803C346}">
      <dgm:prSet/>
      <dgm:spPr/>
      <dgm:t>
        <a:bodyPr/>
        <a:lstStyle/>
        <a:p>
          <a:endParaRPr lang="ru-RU"/>
        </a:p>
      </dgm:t>
    </dgm:pt>
    <dgm:pt modelId="{FD6C1136-70FA-49C3-9806-0F2A3B7F3C4C}">
      <dgm:prSet/>
      <dgm:spPr/>
      <dgm:t>
        <a:bodyPr/>
        <a:lstStyle/>
        <a:p>
          <a:r>
            <a:rPr lang="ru-RU" dirty="0" smtClean="0"/>
            <a:t>Регулятивные</a:t>
          </a:r>
          <a:endParaRPr lang="ru-RU" dirty="0"/>
        </a:p>
      </dgm:t>
    </dgm:pt>
    <dgm:pt modelId="{DB1C01CE-CE88-4F63-8157-546BF76EA42A}" type="parTrans" cxnId="{4942ED25-2F27-4F5C-B1BA-1700353ABAE8}">
      <dgm:prSet/>
      <dgm:spPr/>
      <dgm:t>
        <a:bodyPr/>
        <a:lstStyle/>
        <a:p>
          <a:endParaRPr lang="ru-RU"/>
        </a:p>
      </dgm:t>
    </dgm:pt>
    <dgm:pt modelId="{2E00699F-4B58-48BC-A7D8-EC7FE2EEFC97}" type="sibTrans" cxnId="{4942ED25-2F27-4F5C-B1BA-1700353ABAE8}">
      <dgm:prSet/>
      <dgm:spPr/>
      <dgm:t>
        <a:bodyPr/>
        <a:lstStyle/>
        <a:p>
          <a:endParaRPr lang="ru-RU"/>
        </a:p>
      </dgm:t>
    </dgm:pt>
    <dgm:pt modelId="{24E14705-148B-493E-9C2A-9B0C5195E552}">
      <dgm:prSet/>
      <dgm:spPr/>
      <dgm:t>
        <a:bodyPr/>
        <a:lstStyle/>
        <a:p>
          <a:r>
            <a:rPr lang="ru-RU" dirty="0" smtClean="0"/>
            <a:t>Познавательные</a:t>
          </a:r>
          <a:endParaRPr lang="ru-RU" dirty="0"/>
        </a:p>
      </dgm:t>
    </dgm:pt>
    <dgm:pt modelId="{9BFCECC9-CEA2-497E-AFA9-BAE93F1E49B7}" type="parTrans" cxnId="{E39DE26A-92B5-4279-B5DA-157C3B32E187}">
      <dgm:prSet/>
      <dgm:spPr/>
      <dgm:t>
        <a:bodyPr/>
        <a:lstStyle/>
        <a:p>
          <a:endParaRPr lang="ru-RU"/>
        </a:p>
      </dgm:t>
    </dgm:pt>
    <dgm:pt modelId="{92977D7B-8551-471E-9C80-E107B77C1ABD}" type="sibTrans" cxnId="{E39DE26A-92B5-4279-B5DA-157C3B32E187}">
      <dgm:prSet/>
      <dgm:spPr/>
      <dgm:t>
        <a:bodyPr/>
        <a:lstStyle/>
        <a:p>
          <a:endParaRPr lang="ru-RU"/>
        </a:p>
      </dgm:t>
    </dgm:pt>
    <dgm:pt modelId="{17804C8C-F3CB-4B06-AAB0-F407B0277179}">
      <dgm:prSet/>
      <dgm:spPr/>
      <dgm:t>
        <a:bodyPr/>
        <a:lstStyle/>
        <a:p>
          <a:r>
            <a:rPr lang="ru-RU" dirty="0" smtClean="0"/>
            <a:t>Коммуникативные</a:t>
          </a:r>
          <a:endParaRPr lang="ru-RU" dirty="0"/>
        </a:p>
      </dgm:t>
    </dgm:pt>
    <dgm:pt modelId="{8FD998F3-6F45-42BE-A115-97505E42C67B}" type="parTrans" cxnId="{493BE510-2FA8-4FD2-B3B6-DC305DE50EC4}">
      <dgm:prSet/>
      <dgm:spPr/>
      <dgm:t>
        <a:bodyPr/>
        <a:lstStyle/>
        <a:p>
          <a:endParaRPr lang="ru-RU"/>
        </a:p>
      </dgm:t>
    </dgm:pt>
    <dgm:pt modelId="{D3205794-E4D3-4453-BE1D-60E3C7005317}" type="sibTrans" cxnId="{493BE510-2FA8-4FD2-B3B6-DC305DE50EC4}">
      <dgm:prSet/>
      <dgm:spPr/>
      <dgm:t>
        <a:bodyPr/>
        <a:lstStyle/>
        <a:p>
          <a:endParaRPr lang="ru-RU"/>
        </a:p>
      </dgm:t>
    </dgm:pt>
    <dgm:pt modelId="{5B64A041-76D1-4EF5-9246-BF28D336538C}" type="pres">
      <dgm:prSet presAssocID="{3C12FF1C-CE62-4BFD-8437-87D769234D5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A1FAD5-0432-46D8-8434-76322157D7CC}" type="pres">
      <dgm:prSet presAssocID="{A866D48C-8374-4B60-B0A6-26C583DD20DB}" presName="composite" presStyleCnt="0"/>
      <dgm:spPr/>
    </dgm:pt>
    <dgm:pt modelId="{83003F41-D7AA-440F-87AA-50B9198EA6D8}" type="pres">
      <dgm:prSet presAssocID="{A866D48C-8374-4B60-B0A6-26C583DD20D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C9E167-0E6F-42FC-A483-94CC39815CDD}" type="pres">
      <dgm:prSet presAssocID="{A866D48C-8374-4B60-B0A6-26C583DD20D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99D53-DDF6-4C64-9B87-BDEDA05000B0}" type="pres">
      <dgm:prSet presAssocID="{FA5719B7-2F52-4D0F-BD71-27F9DFDB45E6}" presName="space" presStyleCnt="0"/>
      <dgm:spPr/>
    </dgm:pt>
    <dgm:pt modelId="{32BA012A-B83C-4027-8EC4-5F353C4B2208}" type="pres">
      <dgm:prSet presAssocID="{F3BB81E9-21A0-4733-A8E9-9601578A25D0}" presName="composite" presStyleCnt="0"/>
      <dgm:spPr/>
    </dgm:pt>
    <dgm:pt modelId="{5E380518-F0C9-4EAB-9E8A-7D9D6B80FA92}" type="pres">
      <dgm:prSet presAssocID="{F3BB81E9-21A0-4733-A8E9-9601578A25D0}" presName="parTx" presStyleLbl="alignNode1" presStyleIdx="1" presStyleCnt="3" custLinFactNeighborX="133" custLinFactNeighborY="28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97AC4-D0FF-4432-B364-E356FC9F7B96}" type="pres">
      <dgm:prSet presAssocID="{F3BB81E9-21A0-4733-A8E9-9601578A25D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32BD2-ECB3-4536-A3C7-5DA22F54E4B1}" type="pres">
      <dgm:prSet presAssocID="{5DFC6E51-7322-48B9-858F-5C3D84969454}" presName="space" presStyleCnt="0"/>
      <dgm:spPr/>
    </dgm:pt>
    <dgm:pt modelId="{D4D90A5C-DE0F-4DEB-A8FF-380CBCDFCFBB}" type="pres">
      <dgm:prSet presAssocID="{5DD59D7E-A62B-47CA-AE30-AB4E12DA4ECC}" presName="composite" presStyleCnt="0"/>
      <dgm:spPr/>
    </dgm:pt>
    <dgm:pt modelId="{FE06AD2F-8C4D-47A2-99E2-791604BFD26F}" type="pres">
      <dgm:prSet presAssocID="{5DD59D7E-A62B-47CA-AE30-AB4E12DA4EC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62D41A-D624-4713-83FF-ACA6ACA673CA}" type="pres">
      <dgm:prSet presAssocID="{5DD59D7E-A62B-47CA-AE30-AB4E12DA4EC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E69975-CCE2-434A-B7C9-DE7876F5A628}" srcId="{3C12FF1C-CE62-4BFD-8437-87D769234D5A}" destId="{F3BB81E9-21A0-4733-A8E9-9601578A25D0}" srcOrd="1" destOrd="0" parTransId="{B2314EA6-E7F8-46E4-9CE9-D308C418D49A}" sibTransId="{5DFC6E51-7322-48B9-858F-5C3D84969454}"/>
    <dgm:cxn modelId="{8E908F78-4B8A-4E9A-AFA4-3BB4CC74AA0C}" type="presOf" srcId="{975C2865-9865-460B-A485-B0DDD7007E06}" destId="{6062D41A-D624-4713-83FF-ACA6ACA673CA}" srcOrd="0" destOrd="7" presId="urn:microsoft.com/office/officeart/2005/8/layout/hList1"/>
    <dgm:cxn modelId="{5E152FAF-F9D0-4896-AD39-20A28D5E2777}" srcId="{5DD59D7E-A62B-47CA-AE30-AB4E12DA4ECC}" destId="{94F545BD-A590-4AA2-9AFD-AD54C4129868}" srcOrd="2" destOrd="0" parTransId="{47006FFB-5AC0-4D4D-936A-C727730E06D1}" sibTransId="{E5BC8F1A-E8B5-496F-866F-817D4DB5CB40}"/>
    <dgm:cxn modelId="{B4D35C60-58B0-4ABB-AD65-BA6A4803A4EF}" type="presOf" srcId="{FEB4DB3C-F7D6-4663-ACB3-F2F6CB657735}" destId="{6062D41A-D624-4713-83FF-ACA6ACA673CA}" srcOrd="0" destOrd="4" presId="urn:microsoft.com/office/officeart/2005/8/layout/hList1"/>
    <dgm:cxn modelId="{0DDAD6E6-5D36-4303-A4D6-D816DE64222D}" srcId="{5DD59D7E-A62B-47CA-AE30-AB4E12DA4ECC}" destId="{1141D30B-66CC-45F7-8243-5E9F438743CA}" srcOrd="0" destOrd="0" parTransId="{121EBB75-6346-4C3C-871E-2A493BCF4554}" sibTransId="{1993E866-D038-4E6A-9AC7-6601EA47DE80}"/>
    <dgm:cxn modelId="{28C42FD9-650A-4E96-AB30-C78A0A7DEBA3}" srcId="{F3BB81E9-21A0-4733-A8E9-9601578A25D0}" destId="{B3CB8272-138E-419B-8970-84A997B09165}" srcOrd="1" destOrd="0" parTransId="{96DF8625-970E-4147-861E-D9AC65BE37F8}" sibTransId="{FF8E807D-3A14-41E0-8F5E-8F10FA7DF64D}"/>
    <dgm:cxn modelId="{4E0F7683-137D-462F-BAE6-1F9B279CF7CA}" type="presOf" srcId="{17804C8C-F3CB-4B06-AAB0-F407B0277179}" destId="{59C9E167-0E6F-42FC-A483-94CC39815CDD}" srcOrd="0" destOrd="2" presId="urn:microsoft.com/office/officeart/2005/8/layout/hList1"/>
    <dgm:cxn modelId="{C0BCD082-7AD4-4E3F-ACA4-D0BB8273A2B3}" srcId="{F3BB81E9-21A0-4733-A8E9-9601578A25D0}" destId="{FAF9184F-8F4B-4700-ABE4-E4CBC89E2FEB}" srcOrd="0" destOrd="0" parTransId="{BAA24D7F-824B-4B83-8B4B-B98266A2232B}" sibTransId="{E07B94E7-0E08-48B2-A4CD-B8DA707E2C53}"/>
    <dgm:cxn modelId="{493BE510-2FA8-4FD2-B3B6-DC305DE50EC4}" srcId="{A866D48C-8374-4B60-B0A6-26C583DD20DB}" destId="{17804C8C-F3CB-4B06-AAB0-F407B0277179}" srcOrd="2" destOrd="0" parTransId="{8FD998F3-6F45-42BE-A115-97505E42C67B}" sibTransId="{D3205794-E4D3-4453-BE1D-60E3C7005317}"/>
    <dgm:cxn modelId="{B659D1EC-0774-451B-AD8F-6B1E2DDB29DA}" srcId="{5DD59D7E-A62B-47CA-AE30-AB4E12DA4ECC}" destId="{AE85DF85-5EC1-4E83-9E1E-686D6524BE09}" srcOrd="1" destOrd="0" parTransId="{8E72B75D-B8B5-432A-8C5A-D9D1882EBD00}" sibTransId="{F1D81366-1B6B-4278-9B84-99736723570C}"/>
    <dgm:cxn modelId="{EE94A3C9-FF49-45AC-99F1-BFE9912FF3C5}" type="presOf" srcId="{B3CB8272-138E-419B-8970-84A997B09165}" destId="{5D897AC4-D0FF-4432-B364-E356FC9F7B96}" srcOrd="0" destOrd="1" presId="urn:microsoft.com/office/officeart/2005/8/layout/hList1"/>
    <dgm:cxn modelId="{A193943B-29CC-4FCC-A539-411A68DEBC88}" type="presOf" srcId="{3C12FF1C-CE62-4BFD-8437-87D769234D5A}" destId="{5B64A041-76D1-4EF5-9246-BF28D336538C}" srcOrd="0" destOrd="0" presId="urn:microsoft.com/office/officeart/2005/8/layout/hList1"/>
    <dgm:cxn modelId="{FCE7EBB6-A939-40C8-A22B-B2DA1BFFE905}" srcId="{3C12FF1C-CE62-4BFD-8437-87D769234D5A}" destId="{A866D48C-8374-4B60-B0A6-26C583DD20DB}" srcOrd="0" destOrd="0" parTransId="{7A86462E-FF50-42CD-B627-0EEA6B79B110}" sibTransId="{FA5719B7-2F52-4D0F-BD71-27F9DFDB45E6}"/>
    <dgm:cxn modelId="{BAD6D53A-3B7C-4D62-9D0A-EA948A1BFB01}" type="presOf" srcId="{F3BB81E9-21A0-4733-A8E9-9601578A25D0}" destId="{5E380518-F0C9-4EAB-9E8A-7D9D6B80FA92}" srcOrd="0" destOrd="0" presId="urn:microsoft.com/office/officeart/2005/8/layout/hList1"/>
    <dgm:cxn modelId="{3D1B44F2-57C8-4E8A-B977-E41C793100C5}" srcId="{5DD59D7E-A62B-47CA-AE30-AB4E12DA4ECC}" destId="{FEB4DB3C-F7D6-4663-ACB3-F2F6CB657735}" srcOrd="4" destOrd="0" parTransId="{98CCD337-349C-40CB-BC46-753DC1374D16}" sibTransId="{473C9F8B-FA0A-4DE5-98F0-D29F6724F8C5}"/>
    <dgm:cxn modelId="{4A69C26E-6A94-48A2-B0AC-D8E9C20E51B2}" type="presOf" srcId="{FD6C1136-70FA-49C3-9806-0F2A3B7F3C4C}" destId="{59C9E167-0E6F-42FC-A483-94CC39815CDD}" srcOrd="0" destOrd="0" presId="urn:microsoft.com/office/officeart/2005/8/layout/hList1"/>
    <dgm:cxn modelId="{80F4BABC-1033-46BE-B872-D9EDE948E03E}" srcId="{5DD59D7E-A62B-47CA-AE30-AB4E12DA4ECC}" destId="{F4C0072C-017E-4D2A-A72F-12450095E7D3}" srcOrd="6" destOrd="0" parTransId="{2D28F33F-40C3-4541-BB04-8CD3D3DA93B8}" sibTransId="{FE67C33B-2B91-45E8-9C76-1C3FFF4E8BEA}"/>
    <dgm:cxn modelId="{E39DE26A-92B5-4279-B5DA-157C3B32E187}" srcId="{A866D48C-8374-4B60-B0A6-26C583DD20DB}" destId="{24E14705-148B-493E-9C2A-9B0C5195E552}" srcOrd="1" destOrd="0" parTransId="{9BFCECC9-CEA2-497E-AFA9-BAE93F1E49B7}" sibTransId="{92977D7B-8551-471E-9C80-E107B77C1ABD}"/>
    <dgm:cxn modelId="{EFD27F73-29B7-4AD1-B58F-8F316ACEE6E1}" type="presOf" srcId="{FAF9184F-8F4B-4700-ABE4-E4CBC89E2FEB}" destId="{5D897AC4-D0FF-4432-B364-E356FC9F7B96}" srcOrd="0" destOrd="0" presId="urn:microsoft.com/office/officeart/2005/8/layout/hList1"/>
    <dgm:cxn modelId="{A2F8DA0A-CC01-45E1-859C-2BD0AAE934A9}" type="presOf" srcId="{D781B494-DA79-43AB-9530-8E64B5A74D73}" destId="{5D897AC4-D0FF-4432-B364-E356FC9F7B96}" srcOrd="0" destOrd="2" presId="urn:microsoft.com/office/officeart/2005/8/layout/hList1"/>
    <dgm:cxn modelId="{8AB2C245-4D93-4593-B241-70DAEDC65953}" type="presOf" srcId="{AE85DF85-5EC1-4E83-9E1E-686D6524BE09}" destId="{6062D41A-D624-4713-83FF-ACA6ACA673CA}" srcOrd="0" destOrd="1" presId="urn:microsoft.com/office/officeart/2005/8/layout/hList1"/>
    <dgm:cxn modelId="{12EE1970-711F-4A7A-8051-F988198E0889}" type="presOf" srcId="{F4C0072C-017E-4D2A-A72F-12450095E7D3}" destId="{6062D41A-D624-4713-83FF-ACA6ACA673CA}" srcOrd="0" destOrd="6" presId="urn:microsoft.com/office/officeart/2005/8/layout/hList1"/>
    <dgm:cxn modelId="{326E6E36-EDF8-4AD1-95C9-B458BE1DA8EF}" type="presOf" srcId="{24E14705-148B-493E-9C2A-9B0C5195E552}" destId="{59C9E167-0E6F-42FC-A483-94CC39815CDD}" srcOrd="0" destOrd="1" presId="urn:microsoft.com/office/officeart/2005/8/layout/hList1"/>
    <dgm:cxn modelId="{E7CB6E40-6592-4A21-9EB4-D135B43A6710}" type="presOf" srcId="{5DD59D7E-A62B-47CA-AE30-AB4E12DA4ECC}" destId="{FE06AD2F-8C4D-47A2-99E2-791604BFD26F}" srcOrd="0" destOrd="0" presId="urn:microsoft.com/office/officeart/2005/8/layout/hList1"/>
    <dgm:cxn modelId="{4942ED25-2F27-4F5C-B1BA-1700353ABAE8}" srcId="{A866D48C-8374-4B60-B0A6-26C583DD20DB}" destId="{FD6C1136-70FA-49C3-9806-0F2A3B7F3C4C}" srcOrd="0" destOrd="0" parTransId="{DB1C01CE-CE88-4F63-8157-546BF76EA42A}" sibTransId="{2E00699F-4B58-48BC-A7D8-EC7FE2EEFC97}"/>
    <dgm:cxn modelId="{89373C85-B7C1-4654-930B-834DC27339FB}" type="presOf" srcId="{94F545BD-A590-4AA2-9AFD-AD54C4129868}" destId="{6062D41A-D624-4713-83FF-ACA6ACA673CA}" srcOrd="0" destOrd="2" presId="urn:microsoft.com/office/officeart/2005/8/layout/hList1"/>
    <dgm:cxn modelId="{3204ECB3-5394-4A5A-A106-EB420AD85315}" srcId="{3C12FF1C-CE62-4BFD-8437-87D769234D5A}" destId="{5DD59D7E-A62B-47CA-AE30-AB4E12DA4ECC}" srcOrd="2" destOrd="0" parTransId="{F5A32F01-DBF5-486C-8695-26708F7560E8}" sibTransId="{51E3B147-ECE5-40C4-BDA1-C735DC520C22}"/>
    <dgm:cxn modelId="{03B59ADF-2C00-4209-AF2D-F2FC4711C4B6}" type="presOf" srcId="{4CF54CD6-4DE3-41F1-891F-A0BE9E26B37D}" destId="{6062D41A-D624-4713-83FF-ACA6ACA673CA}" srcOrd="0" destOrd="5" presId="urn:microsoft.com/office/officeart/2005/8/layout/hList1"/>
    <dgm:cxn modelId="{8DF13CEE-18EF-4FF5-A6F0-B6223BEB38A8}" type="presOf" srcId="{1141D30B-66CC-45F7-8243-5E9F438743CA}" destId="{6062D41A-D624-4713-83FF-ACA6ACA673CA}" srcOrd="0" destOrd="0" presId="urn:microsoft.com/office/officeart/2005/8/layout/hList1"/>
    <dgm:cxn modelId="{E0F443F2-6968-4C72-AF31-EE80D56B6636}" type="presOf" srcId="{A866D48C-8374-4B60-B0A6-26C583DD20DB}" destId="{83003F41-D7AA-440F-87AA-50B9198EA6D8}" srcOrd="0" destOrd="0" presId="urn:microsoft.com/office/officeart/2005/8/layout/hList1"/>
    <dgm:cxn modelId="{67EFD54C-AB31-40F7-97F2-F9DFA37CDBD5}" srcId="{5DD59D7E-A62B-47CA-AE30-AB4E12DA4ECC}" destId="{4CF54CD6-4DE3-41F1-891F-A0BE9E26B37D}" srcOrd="5" destOrd="0" parTransId="{77FA5BF9-8514-477D-83E4-D4E8C8A5F6CD}" sibTransId="{D5A8876A-5019-46FD-B421-2006E91B11E1}"/>
    <dgm:cxn modelId="{C6A2B6CE-4648-4610-9B99-E1AB57F2AF20}" srcId="{5DD59D7E-A62B-47CA-AE30-AB4E12DA4ECC}" destId="{0FC7897F-8B34-4F17-90E3-DB88BFDA3C3A}" srcOrd="3" destOrd="0" parTransId="{88872472-A784-4075-A403-AF1DE646DFA3}" sibTransId="{838A542E-CFA8-47F2-A8D4-8947B3382A76}"/>
    <dgm:cxn modelId="{399CE534-908F-4234-B056-E52C6803C346}" srcId="{F3BB81E9-21A0-4733-A8E9-9601578A25D0}" destId="{D781B494-DA79-43AB-9530-8E64B5A74D73}" srcOrd="2" destOrd="0" parTransId="{47A70A58-8370-442A-8057-E787836989B6}" sibTransId="{573C1C56-5D5D-43FC-B4F0-C2EDFF6ACD6E}"/>
    <dgm:cxn modelId="{31775001-4B95-41F7-A2D7-FFA81917C1E7}" type="presOf" srcId="{0FC7897F-8B34-4F17-90E3-DB88BFDA3C3A}" destId="{6062D41A-D624-4713-83FF-ACA6ACA673CA}" srcOrd="0" destOrd="3" presId="urn:microsoft.com/office/officeart/2005/8/layout/hList1"/>
    <dgm:cxn modelId="{AF56D2AD-7AC4-4A65-8A0D-3ADEF242D9C9}" srcId="{5DD59D7E-A62B-47CA-AE30-AB4E12DA4ECC}" destId="{975C2865-9865-460B-A485-B0DDD7007E06}" srcOrd="7" destOrd="0" parTransId="{7D1909F7-D291-43CE-96BB-A81BBA8F5FAA}" sibTransId="{74A47D04-9C3D-43F1-B2B4-3CB9796D718B}"/>
    <dgm:cxn modelId="{2B8AE2F0-859B-4476-A44B-49904E77D855}" type="presParOf" srcId="{5B64A041-76D1-4EF5-9246-BF28D336538C}" destId="{56A1FAD5-0432-46D8-8434-76322157D7CC}" srcOrd="0" destOrd="0" presId="urn:microsoft.com/office/officeart/2005/8/layout/hList1"/>
    <dgm:cxn modelId="{F8F4CE7E-E673-4D9D-B000-0F09A3150C6C}" type="presParOf" srcId="{56A1FAD5-0432-46D8-8434-76322157D7CC}" destId="{83003F41-D7AA-440F-87AA-50B9198EA6D8}" srcOrd="0" destOrd="0" presId="urn:microsoft.com/office/officeart/2005/8/layout/hList1"/>
    <dgm:cxn modelId="{A73D5CFB-6C6B-4353-91A5-DCF403EBEDA6}" type="presParOf" srcId="{56A1FAD5-0432-46D8-8434-76322157D7CC}" destId="{59C9E167-0E6F-42FC-A483-94CC39815CDD}" srcOrd="1" destOrd="0" presId="urn:microsoft.com/office/officeart/2005/8/layout/hList1"/>
    <dgm:cxn modelId="{1E3B87A9-F092-47D7-B764-81BCA2E530C3}" type="presParOf" srcId="{5B64A041-76D1-4EF5-9246-BF28D336538C}" destId="{DD399D53-DDF6-4C64-9B87-BDEDA05000B0}" srcOrd="1" destOrd="0" presId="urn:microsoft.com/office/officeart/2005/8/layout/hList1"/>
    <dgm:cxn modelId="{AC999856-2AC5-44B9-9EA0-1D2E518EE062}" type="presParOf" srcId="{5B64A041-76D1-4EF5-9246-BF28D336538C}" destId="{32BA012A-B83C-4027-8EC4-5F353C4B2208}" srcOrd="2" destOrd="0" presId="urn:microsoft.com/office/officeart/2005/8/layout/hList1"/>
    <dgm:cxn modelId="{8CE9537E-1106-4073-9E16-D0B7D4F72526}" type="presParOf" srcId="{32BA012A-B83C-4027-8EC4-5F353C4B2208}" destId="{5E380518-F0C9-4EAB-9E8A-7D9D6B80FA92}" srcOrd="0" destOrd="0" presId="urn:microsoft.com/office/officeart/2005/8/layout/hList1"/>
    <dgm:cxn modelId="{EF3E960F-14C7-48E5-BECB-056603FBE737}" type="presParOf" srcId="{32BA012A-B83C-4027-8EC4-5F353C4B2208}" destId="{5D897AC4-D0FF-4432-B364-E356FC9F7B96}" srcOrd="1" destOrd="0" presId="urn:microsoft.com/office/officeart/2005/8/layout/hList1"/>
    <dgm:cxn modelId="{7C51592C-E5EB-4BB7-AFF9-128F41D7D91E}" type="presParOf" srcId="{5B64A041-76D1-4EF5-9246-BF28D336538C}" destId="{42A32BD2-ECB3-4536-A3C7-5DA22F54E4B1}" srcOrd="3" destOrd="0" presId="urn:microsoft.com/office/officeart/2005/8/layout/hList1"/>
    <dgm:cxn modelId="{12B34348-9EE9-40D4-A000-B06719AAAB2B}" type="presParOf" srcId="{5B64A041-76D1-4EF5-9246-BF28D336538C}" destId="{D4D90A5C-DE0F-4DEB-A8FF-380CBCDFCFBB}" srcOrd="4" destOrd="0" presId="urn:microsoft.com/office/officeart/2005/8/layout/hList1"/>
    <dgm:cxn modelId="{5C8646F8-7B82-4BFC-8CC9-5ADED99F34AF}" type="presParOf" srcId="{D4D90A5C-DE0F-4DEB-A8FF-380CBCDFCFBB}" destId="{FE06AD2F-8C4D-47A2-99E2-791604BFD26F}" srcOrd="0" destOrd="0" presId="urn:microsoft.com/office/officeart/2005/8/layout/hList1"/>
    <dgm:cxn modelId="{66AC8A4E-0440-4B68-9556-62E1FA5A70DC}" type="presParOf" srcId="{D4D90A5C-DE0F-4DEB-A8FF-380CBCDFCFBB}" destId="{6062D41A-D624-4713-83FF-ACA6ACA673C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12FF1C-CE62-4BFD-8437-87D769234D5A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66D48C-8374-4B60-B0A6-26C583DD20DB}">
      <dgm:prSet phldrT="[Текст]" custT="1"/>
      <dgm:spPr>
        <a:solidFill>
          <a:schemeClr val="tx2">
            <a:lumMod val="50000"/>
          </a:schemeClr>
        </a:solidFill>
        <a:ln>
          <a:solidFill>
            <a:schemeClr val="accent4">
              <a:lumMod val="75000"/>
            </a:schemeClr>
          </a:solidFill>
        </a:ln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4000" dirty="0" smtClean="0"/>
            <a:t>содержание</a:t>
          </a:r>
          <a:endParaRPr lang="ru-RU" sz="4000" dirty="0"/>
        </a:p>
      </dgm:t>
    </dgm:pt>
    <dgm:pt modelId="{7A86462E-FF50-42CD-B627-0EEA6B79B110}" type="parTrans" cxnId="{FCE7EBB6-A939-40C8-A22B-B2DA1BFFE905}">
      <dgm:prSet/>
      <dgm:spPr/>
      <dgm:t>
        <a:bodyPr/>
        <a:lstStyle/>
        <a:p>
          <a:endParaRPr lang="ru-RU"/>
        </a:p>
      </dgm:t>
    </dgm:pt>
    <dgm:pt modelId="{FA5719B7-2F52-4D0F-BD71-27F9DFDB45E6}" type="sibTrans" cxnId="{FCE7EBB6-A939-40C8-A22B-B2DA1BFFE905}">
      <dgm:prSet/>
      <dgm:spPr/>
      <dgm:t>
        <a:bodyPr/>
        <a:lstStyle/>
        <a:p>
          <a:endParaRPr lang="ru-RU"/>
        </a:p>
      </dgm:t>
    </dgm:pt>
    <dgm:pt modelId="{F3BB81E9-21A0-4733-A8E9-9601578A25D0}">
      <dgm:prSet custT="1"/>
      <dgm:spPr>
        <a:solidFill>
          <a:schemeClr val="tx2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ru-RU" sz="1800" b="1" dirty="0" smtClean="0"/>
            <a:t>Предметные, </a:t>
          </a:r>
          <a:r>
            <a:rPr lang="ru-RU" sz="1800" b="1" dirty="0" err="1" smtClean="0"/>
            <a:t>метапредметные</a:t>
          </a:r>
          <a:r>
            <a:rPr lang="ru-RU" sz="1800" b="1" dirty="0" smtClean="0"/>
            <a:t> и  личностные  результаты</a:t>
          </a:r>
          <a:endParaRPr lang="ru-RU" sz="1800" b="1" dirty="0"/>
        </a:p>
      </dgm:t>
    </dgm:pt>
    <dgm:pt modelId="{B2314EA6-E7F8-46E4-9CE9-D308C418D49A}" type="parTrans" cxnId="{19E69975-CCE2-434A-B7C9-DE7876F5A628}">
      <dgm:prSet/>
      <dgm:spPr/>
      <dgm:t>
        <a:bodyPr/>
        <a:lstStyle/>
        <a:p>
          <a:endParaRPr lang="ru-RU"/>
        </a:p>
      </dgm:t>
    </dgm:pt>
    <dgm:pt modelId="{5DFC6E51-7322-48B9-858F-5C3D84969454}" type="sibTrans" cxnId="{19E69975-CCE2-434A-B7C9-DE7876F5A628}">
      <dgm:prSet/>
      <dgm:spPr/>
      <dgm:t>
        <a:bodyPr/>
        <a:lstStyle/>
        <a:p>
          <a:endParaRPr lang="ru-RU"/>
        </a:p>
      </dgm:t>
    </dgm:pt>
    <dgm:pt modelId="{27637C2C-4D93-4000-A91F-55E51CBBE0B2}" type="pres">
      <dgm:prSet presAssocID="{3C12FF1C-CE62-4BFD-8437-87D769234D5A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34EED2-1F18-48F3-8091-D1656173380B}" type="pres">
      <dgm:prSet presAssocID="{A866D48C-8374-4B60-B0A6-26C583DD20DB}" presName="gear1" presStyleLbl="node1" presStyleIdx="0" presStyleCnt="2" custScaleX="145374" custScaleY="130532" custLinFactNeighborX="23406" custLinFactNeighborY="75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BF010C-E9CD-40B0-B165-FF8044148159}" type="pres">
      <dgm:prSet presAssocID="{A866D48C-8374-4B60-B0A6-26C583DD20DB}" presName="gear1srcNode" presStyleLbl="node1" presStyleIdx="0" presStyleCnt="2"/>
      <dgm:spPr/>
      <dgm:t>
        <a:bodyPr/>
        <a:lstStyle/>
        <a:p>
          <a:endParaRPr lang="ru-RU"/>
        </a:p>
      </dgm:t>
    </dgm:pt>
    <dgm:pt modelId="{A63A39D5-3B33-4CC8-9C96-88A00F0F0053}" type="pres">
      <dgm:prSet presAssocID="{A866D48C-8374-4B60-B0A6-26C583DD20DB}" presName="gear1dstNode" presStyleLbl="node1" presStyleIdx="0" presStyleCnt="2"/>
      <dgm:spPr/>
      <dgm:t>
        <a:bodyPr/>
        <a:lstStyle/>
        <a:p>
          <a:endParaRPr lang="ru-RU"/>
        </a:p>
      </dgm:t>
    </dgm:pt>
    <dgm:pt modelId="{8AF09154-33B6-470A-8EFC-FE3A0A1573EB}" type="pres">
      <dgm:prSet presAssocID="{F3BB81E9-21A0-4733-A8E9-9601578A25D0}" presName="gear2" presStyleLbl="node1" presStyleIdx="1" presStyleCnt="2" custScaleX="155223" custScaleY="171652" custLinFactNeighborX="-11882" custLinFactNeighborY="-115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E26B9-FCBA-408D-9ABC-01FC9A639CA1}" type="pres">
      <dgm:prSet presAssocID="{F3BB81E9-21A0-4733-A8E9-9601578A25D0}" presName="gear2srcNode" presStyleLbl="node1" presStyleIdx="1" presStyleCnt="2"/>
      <dgm:spPr/>
      <dgm:t>
        <a:bodyPr/>
        <a:lstStyle/>
        <a:p>
          <a:endParaRPr lang="ru-RU"/>
        </a:p>
      </dgm:t>
    </dgm:pt>
    <dgm:pt modelId="{7E812660-C4F3-40A3-AB7E-BD07DF2568DA}" type="pres">
      <dgm:prSet presAssocID="{F3BB81E9-21A0-4733-A8E9-9601578A25D0}" presName="gear2dstNode" presStyleLbl="node1" presStyleIdx="1" presStyleCnt="2"/>
      <dgm:spPr/>
      <dgm:t>
        <a:bodyPr/>
        <a:lstStyle/>
        <a:p>
          <a:endParaRPr lang="ru-RU"/>
        </a:p>
      </dgm:t>
    </dgm:pt>
    <dgm:pt modelId="{8D20FB44-FF05-4B4C-8DD0-136E3CA62437}" type="pres">
      <dgm:prSet presAssocID="{FA5719B7-2F52-4D0F-BD71-27F9DFDB45E6}" presName="connector1" presStyleLbl="sibTrans2D1" presStyleIdx="0" presStyleCnt="2" custScaleY="110926" custLinFactNeighborX="9999" custLinFactNeighborY="1450"/>
      <dgm:spPr/>
      <dgm:t>
        <a:bodyPr/>
        <a:lstStyle/>
        <a:p>
          <a:endParaRPr lang="ru-RU"/>
        </a:p>
      </dgm:t>
    </dgm:pt>
    <dgm:pt modelId="{4B1834E1-418F-4CE9-AAB5-910DFA07EC4F}" type="pres">
      <dgm:prSet presAssocID="{5DFC6E51-7322-48B9-858F-5C3D84969454}" presName="connector2" presStyleLbl="sibTrans2D1" presStyleIdx="1" presStyleCnt="2"/>
      <dgm:spPr/>
      <dgm:t>
        <a:bodyPr/>
        <a:lstStyle/>
        <a:p>
          <a:endParaRPr lang="ru-RU"/>
        </a:p>
      </dgm:t>
    </dgm:pt>
  </dgm:ptLst>
  <dgm:cxnLst>
    <dgm:cxn modelId="{EB947402-8339-4E92-9CCE-C7CB022512FB}" type="presOf" srcId="{FA5719B7-2F52-4D0F-BD71-27F9DFDB45E6}" destId="{8D20FB44-FF05-4B4C-8DD0-136E3CA62437}" srcOrd="0" destOrd="0" presId="urn:microsoft.com/office/officeart/2005/8/layout/gear1"/>
    <dgm:cxn modelId="{5D836F1B-B792-4E20-B1F7-96E728C11C42}" type="presOf" srcId="{A866D48C-8374-4B60-B0A6-26C583DD20DB}" destId="{A63A39D5-3B33-4CC8-9C96-88A00F0F0053}" srcOrd="2" destOrd="0" presId="urn:microsoft.com/office/officeart/2005/8/layout/gear1"/>
    <dgm:cxn modelId="{C5724578-F863-4497-A55B-2A566A1B7477}" type="presOf" srcId="{F3BB81E9-21A0-4733-A8E9-9601578A25D0}" destId="{7E812660-C4F3-40A3-AB7E-BD07DF2568DA}" srcOrd="2" destOrd="0" presId="urn:microsoft.com/office/officeart/2005/8/layout/gear1"/>
    <dgm:cxn modelId="{15477AFC-40F3-48ED-8860-0A26BE35D5C8}" type="presOf" srcId="{3C12FF1C-CE62-4BFD-8437-87D769234D5A}" destId="{27637C2C-4D93-4000-A91F-55E51CBBE0B2}" srcOrd="0" destOrd="0" presId="urn:microsoft.com/office/officeart/2005/8/layout/gear1"/>
    <dgm:cxn modelId="{11B7C5B9-5DB3-40DE-8AA1-D7BA1CAD05DF}" type="presOf" srcId="{5DFC6E51-7322-48B9-858F-5C3D84969454}" destId="{4B1834E1-418F-4CE9-AAB5-910DFA07EC4F}" srcOrd="0" destOrd="0" presId="urn:microsoft.com/office/officeart/2005/8/layout/gear1"/>
    <dgm:cxn modelId="{19E69975-CCE2-434A-B7C9-DE7876F5A628}" srcId="{3C12FF1C-CE62-4BFD-8437-87D769234D5A}" destId="{F3BB81E9-21A0-4733-A8E9-9601578A25D0}" srcOrd="1" destOrd="0" parTransId="{B2314EA6-E7F8-46E4-9CE9-D308C418D49A}" sibTransId="{5DFC6E51-7322-48B9-858F-5C3D84969454}"/>
    <dgm:cxn modelId="{DE3A47CD-54EB-47F2-8FFB-255D265AD6FF}" type="presOf" srcId="{A866D48C-8374-4B60-B0A6-26C583DD20DB}" destId="{6ABF010C-E9CD-40B0-B165-FF8044148159}" srcOrd="1" destOrd="0" presId="urn:microsoft.com/office/officeart/2005/8/layout/gear1"/>
    <dgm:cxn modelId="{671D1778-C195-4FC4-A703-CD4CB1413579}" type="presOf" srcId="{F3BB81E9-21A0-4733-A8E9-9601578A25D0}" destId="{471E26B9-FCBA-408D-9ABC-01FC9A639CA1}" srcOrd="1" destOrd="0" presId="urn:microsoft.com/office/officeart/2005/8/layout/gear1"/>
    <dgm:cxn modelId="{4EE5FD39-D958-4F48-8418-972C1F44340F}" type="presOf" srcId="{F3BB81E9-21A0-4733-A8E9-9601578A25D0}" destId="{8AF09154-33B6-470A-8EFC-FE3A0A1573EB}" srcOrd="0" destOrd="0" presId="urn:microsoft.com/office/officeart/2005/8/layout/gear1"/>
    <dgm:cxn modelId="{B3D3C467-3BD9-4660-BB66-3D36F422350F}" type="presOf" srcId="{A866D48C-8374-4B60-B0A6-26C583DD20DB}" destId="{6334EED2-1F18-48F3-8091-D1656173380B}" srcOrd="0" destOrd="0" presId="urn:microsoft.com/office/officeart/2005/8/layout/gear1"/>
    <dgm:cxn modelId="{FCE7EBB6-A939-40C8-A22B-B2DA1BFFE905}" srcId="{3C12FF1C-CE62-4BFD-8437-87D769234D5A}" destId="{A866D48C-8374-4B60-B0A6-26C583DD20DB}" srcOrd="0" destOrd="0" parTransId="{7A86462E-FF50-42CD-B627-0EEA6B79B110}" sibTransId="{FA5719B7-2F52-4D0F-BD71-27F9DFDB45E6}"/>
    <dgm:cxn modelId="{47E15DB6-23BC-4335-AD95-8AAD00BB10CD}" type="presParOf" srcId="{27637C2C-4D93-4000-A91F-55E51CBBE0B2}" destId="{6334EED2-1F18-48F3-8091-D1656173380B}" srcOrd="0" destOrd="0" presId="urn:microsoft.com/office/officeart/2005/8/layout/gear1"/>
    <dgm:cxn modelId="{92BB23A4-CD92-417F-BEBF-5FF054DB2C9A}" type="presParOf" srcId="{27637C2C-4D93-4000-A91F-55E51CBBE0B2}" destId="{6ABF010C-E9CD-40B0-B165-FF8044148159}" srcOrd="1" destOrd="0" presId="urn:microsoft.com/office/officeart/2005/8/layout/gear1"/>
    <dgm:cxn modelId="{381EC682-AB1C-4CF0-A154-998EF65A5BDC}" type="presParOf" srcId="{27637C2C-4D93-4000-A91F-55E51CBBE0B2}" destId="{A63A39D5-3B33-4CC8-9C96-88A00F0F0053}" srcOrd="2" destOrd="0" presId="urn:microsoft.com/office/officeart/2005/8/layout/gear1"/>
    <dgm:cxn modelId="{60B99775-C5F2-4D32-94C5-ABFBD5A1A40B}" type="presParOf" srcId="{27637C2C-4D93-4000-A91F-55E51CBBE0B2}" destId="{8AF09154-33B6-470A-8EFC-FE3A0A1573EB}" srcOrd="3" destOrd="0" presId="urn:microsoft.com/office/officeart/2005/8/layout/gear1"/>
    <dgm:cxn modelId="{2B7DD60D-BFF4-4B11-B967-63448203FE18}" type="presParOf" srcId="{27637C2C-4D93-4000-A91F-55E51CBBE0B2}" destId="{471E26B9-FCBA-408D-9ABC-01FC9A639CA1}" srcOrd="4" destOrd="0" presId="urn:microsoft.com/office/officeart/2005/8/layout/gear1"/>
    <dgm:cxn modelId="{51BB99EF-4C12-4501-97B8-38BA1D2F42D8}" type="presParOf" srcId="{27637C2C-4D93-4000-A91F-55E51CBBE0B2}" destId="{7E812660-C4F3-40A3-AB7E-BD07DF2568DA}" srcOrd="5" destOrd="0" presId="urn:microsoft.com/office/officeart/2005/8/layout/gear1"/>
    <dgm:cxn modelId="{580EEABE-B32A-4C8D-AA3B-4F637F447E2F}" type="presParOf" srcId="{27637C2C-4D93-4000-A91F-55E51CBBE0B2}" destId="{8D20FB44-FF05-4B4C-8DD0-136E3CA62437}" srcOrd="6" destOrd="0" presId="urn:microsoft.com/office/officeart/2005/8/layout/gear1"/>
    <dgm:cxn modelId="{F8CC490E-80CD-4E7D-8E3C-F9C362CDC306}" type="presParOf" srcId="{27637C2C-4D93-4000-A91F-55E51CBBE0B2}" destId="{4B1834E1-418F-4CE9-AAB5-910DFA07EC4F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BDC01C-1510-4FF9-90A7-9841B37B1A0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4FF737-C59C-47D0-AAB5-748C68EF2FD4}">
      <dgm:prSet phldrT="[Текст]"/>
      <dgm:spPr/>
      <dgm:t>
        <a:bodyPr/>
        <a:lstStyle/>
        <a:p>
          <a:r>
            <a:rPr lang="ru-RU" b="1" dirty="0" smtClean="0"/>
            <a:t>Формы активности личности</a:t>
          </a:r>
          <a:endParaRPr lang="ru-RU" b="1" dirty="0"/>
        </a:p>
      </dgm:t>
    </dgm:pt>
    <dgm:pt modelId="{8FEAC695-8980-4E0D-B8B1-C8412D7A6AEF}" type="parTrans" cxnId="{F9EAA7EB-719F-4513-BE3C-3EEC382E0075}">
      <dgm:prSet/>
      <dgm:spPr/>
      <dgm:t>
        <a:bodyPr/>
        <a:lstStyle/>
        <a:p>
          <a:endParaRPr lang="ru-RU"/>
        </a:p>
      </dgm:t>
    </dgm:pt>
    <dgm:pt modelId="{97E41257-01EE-4370-B31F-1D760DDC6DCA}" type="sibTrans" cxnId="{F9EAA7EB-719F-4513-BE3C-3EEC382E0075}">
      <dgm:prSet/>
      <dgm:spPr/>
      <dgm:t>
        <a:bodyPr/>
        <a:lstStyle/>
        <a:p>
          <a:endParaRPr lang="ru-RU"/>
        </a:p>
      </dgm:t>
    </dgm:pt>
    <dgm:pt modelId="{99D55BC1-790D-4FDC-BF58-61A8ECC2EC81}">
      <dgm:prSet phldrT="[Текст]"/>
      <dgm:spPr/>
      <dgm:t>
        <a:bodyPr/>
        <a:lstStyle/>
        <a:p>
          <a:r>
            <a:rPr lang="ru-RU" b="1" dirty="0" smtClean="0"/>
            <a:t>Деятельность</a:t>
          </a:r>
          <a:endParaRPr lang="ru-RU" b="1" dirty="0"/>
        </a:p>
      </dgm:t>
    </dgm:pt>
    <dgm:pt modelId="{A8093928-45E5-4712-8F5F-47CFBF5958FE}" type="parTrans" cxnId="{915F7A4A-D73C-400F-8F76-8164B5A4DD31}">
      <dgm:prSet/>
      <dgm:spPr/>
      <dgm:t>
        <a:bodyPr/>
        <a:lstStyle/>
        <a:p>
          <a:endParaRPr lang="ru-RU"/>
        </a:p>
      </dgm:t>
    </dgm:pt>
    <dgm:pt modelId="{C3D7485B-3150-4673-917A-9E010EB4D53F}" type="sibTrans" cxnId="{915F7A4A-D73C-400F-8F76-8164B5A4DD31}">
      <dgm:prSet/>
      <dgm:spPr/>
      <dgm:t>
        <a:bodyPr/>
        <a:lstStyle/>
        <a:p>
          <a:endParaRPr lang="ru-RU"/>
        </a:p>
      </dgm:t>
    </dgm:pt>
    <dgm:pt modelId="{8BB3C3FA-F644-4C42-A22A-5955CA160315}">
      <dgm:prSet phldrT="[Текст]"/>
      <dgm:spPr/>
      <dgm:t>
        <a:bodyPr/>
        <a:lstStyle/>
        <a:p>
          <a:r>
            <a:rPr lang="ru-RU" b="1" dirty="0" smtClean="0"/>
            <a:t>Общественно-полезный труд</a:t>
          </a:r>
          <a:endParaRPr lang="ru-RU" b="1" dirty="0"/>
        </a:p>
      </dgm:t>
    </dgm:pt>
    <dgm:pt modelId="{3243EFCB-31FB-4B0C-AE02-37E7B06AA85E}" type="parTrans" cxnId="{209A3917-C11B-4B7C-9AFD-86BD573CF19A}">
      <dgm:prSet/>
      <dgm:spPr/>
      <dgm:t>
        <a:bodyPr/>
        <a:lstStyle/>
        <a:p>
          <a:endParaRPr lang="ru-RU"/>
        </a:p>
      </dgm:t>
    </dgm:pt>
    <dgm:pt modelId="{028919A5-9D09-40B7-B093-B22091529CE2}" type="sibTrans" cxnId="{209A3917-C11B-4B7C-9AFD-86BD573CF19A}">
      <dgm:prSet/>
      <dgm:spPr/>
      <dgm:t>
        <a:bodyPr/>
        <a:lstStyle/>
        <a:p>
          <a:endParaRPr lang="ru-RU"/>
        </a:p>
      </dgm:t>
    </dgm:pt>
    <dgm:pt modelId="{8853F3BB-EE85-4355-B58E-C317FB101C6B}">
      <dgm:prSet/>
      <dgm:spPr/>
      <dgm:t>
        <a:bodyPr/>
        <a:lstStyle/>
        <a:p>
          <a:r>
            <a:rPr lang="ru-RU" b="1" dirty="0" smtClean="0"/>
            <a:t>Игра</a:t>
          </a:r>
          <a:endParaRPr lang="ru-RU" b="1" dirty="0"/>
        </a:p>
      </dgm:t>
    </dgm:pt>
    <dgm:pt modelId="{7D038A09-4F77-478B-BA1B-87431ED1FE5E}" type="parTrans" cxnId="{5BDA5E6A-E4B1-4A32-ABEA-92B4B7095619}">
      <dgm:prSet/>
      <dgm:spPr/>
      <dgm:t>
        <a:bodyPr/>
        <a:lstStyle/>
        <a:p>
          <a:endParaRPr lang="ru-RU"/>
        </a:p>
      </dgm:t>
    </dgm:pt>
    <dgm:pt modelId="{128EF369-9F4A-483E-8F75-412475C11845}" type="sibTrans" cxnId="{5BDA5E6A-E4B1-4A32-ABEA-92B4B7095619}">
      <dgm:prSet/>
      <dgm:spPr/>
      <dgm:t>
        <a:bodyPr/>
        <a:lstStyle/>
        <a:p>
          <a:endParaRPr lang="ru-RU"/>
        </a:p>
      </dgm:t>
    </dgm:pt>
    <dgm:pt modelId="{D4467421-B95E-4DF6-B130-F68E7F0496EE}">
      <dgm:prSet/>
      <dgm:spPr/>
      <dgm:t>
        <a:bodyPr/>
        <a:lstStyle/>
        <a:p>
          <a:r>
            <a:rPr lang="ru-RU" b="1" dirty="0" smtClean="0"/>
            <a:t>Общение</a:t>
          </a:r>
          <a:endParaRPr lang="ru-RU" b="1" dirty="0"/>
        </a:p>
      </dgm:t>
    </dgm:pt>
    <dgm:pt modelId="{2F521220-B30A-442E-AD9C-60230ECA91E8}" type="parTrans" cxnId="{E3BEAFA9-97C5-489E-AEF7-7C366C9B2C20}">
      <dgm:prSet/>
      <dgm:spPr/>
      <dgm:t>
        <a:bodyPr/>
        <a:lstStyle/>
        <a:p>
          <a:endParaRPr lang="ru-RU"/>
        </a:p>
      </dgm:t>
    </dgm:pt>
    <dgm:pt modelId="{9BA5DC50-1738-4CC6-8764-6354DB734285}" type="sibTrans" cxnId="{E3BEAFA9-97C5-489E-AEF7-7C366C9B2C20}">
      <dgm:prSet/>
      <dgm:spPr/>
      <dgm:t>
        <a:bodyPr/>
        <a:lstStyle/>
        <a:p>
          <a:endParaRPr lang="ru-RU"/>
        </a:p>
      </dgm:t>
    </dgm:pt>
    <dgm:pt modelId="{C6BCD7CE-736A-4D0C-B109-61E46369D337}" type="pres">
      <dgm:prSet presAssocID="{5DBDC01C-1510-4FF9-90A7-9841B37B1A0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D7CF182-08C5-4FAE-BDD8-8A8933295B8F}" type="pres">
      <dgm:prSet presAssocID="{304FF737-C59C-47D0-AAB5-748C68EF2FD4}" presName="hierRoot1" presStyleCnt="0"/>
      <dgm:spPr/>
    </dgm:pt>
    <dgm:pt modelId="{4D1CEFC1-E468-418A-BBCB-7D53FCF52B99}" type="pres">
      <dgm:prSet presAssocID="{304FF737-C59C-47D0-AAB5-748C68EF2FD4}" presName="composite" presStyleCnt="0"/>
      <dgm:spPr/>
    </dgm:pt>
    <dgm:pt modelId="{1EA22CAD-8642-40E8-AB37-41C73C800188}" type="pres">
      <dgm:prSet presAssocID="{304FF737-C59C-47D0-AAB5-748C68EF2FD4}" presName="background" presStyleLbl="node0" presStyleIdx="0" presStyleCnt="1"/>
      <dgm:spPr/>
    </dgm:pt>
    <dgm:pt modelId="{CE3EFBF7-39E9-42C5-97EC-C95169997BC6}" type="pres">
      <dgm:prSet presAssocID="{304FF737-C59C-47D0-AAB5-748C68EF2FD4}" presName="text" presStyleLbl="fgAcc0" presStyleIdx="0" presStyleCnt="1" custLinFactNeighborX="-5976" custLinFactNeighborY="-108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02BECF-F839-4FA9-9CE3-B3CDF9B465D2}" type="pres">
      <dgm:prSet presAssocID="{304FF737-C59C-47D0-AAB5-748C68EF2FD4}" presName="hierChild2" presStyleCnt="0"/>
      <dgm:spPr/>
    </dgm:pt>
    <dgm:pt modelId="{E6D398E7-4DC9-4A4D-9C85-E3638A24B3A3}" type="pres">
      <dgm:prSet presAssocID="{A8093928-45E5-4712-8F5F-47CFBF5958FE}" presName="Name10" presStyleLbl="parChTrans1D2" presStyleIdx="0" presStyleCnt="4"/>
      <dgm:spPr/>
      <dgm:t>
        <a:bodyPr/>
        <a:lstStyle/>
        <a:p>
          <a:endParaRPr lang="ru-RU"/>
        </a:p>
      </dgm:t>
    </dgm:pt>
    <dgm:pt modelId="{8AF3C664-28CB-4FE5-A6BB-24C7D3991E65}" type="pres">
      <dgm:prSet presAssocID="{99D55BC1-790D-4FDC-BF58-61A8ECC2EC81}" presName="hierRoot2" presStyleCnt="0"/>
      <dgm:spPr/>
    </dgm:pt>
    <dgm:pt modelId="{3DAB82E7-F805-4C6D-BAE9-3CDE82747751}" type="pres">
      <dgm:prSet presAssocID="{99D55BC1-790D-4FDC-BF58-61A8ECC2EC81}" presName="composite2" presStyleCnt="0"/>
      <dgm:spPr/>
    </dgm:pt>
    <dgm:pt modelId="{49E68684-F72E-4A68-BE81-CC0643632E57}" type="pres">
      <dgm:prSet presAssocID="{99D55BC1-790D-4FDC-BF58-61A8ECC2EC81}" presName="background2" presStyleLbl="node2" presStyleIdx="0" presStyleCnt="4"/>
      <dgm:spPr/>
    </dgm:pt>
    <dgm:pt modelId="{7A97AB62-345E-4374-993D-17E3F8529B59}" type="pres">
      <dgm:prSet presAssocID="{99D55BC1-790D-4FDC-BF58-61A8ECC2EC81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F1053-226B-4228-B99B-FB49163E1790}" type="pres">
      <dgm:prSet presAssocID="{99D55BC1-790D-4FDC-BF58-61A8ECC2EC81}" presName="hierChild3" presStyleCnt="0"/>
      <dgm:spPr/>
    </dgm:pt>
    <dgm:pt modelId="{8E2D0F2A-80CE-4854-A522-35CFDA6290C8}" type="pres">
      <dgm:prSet presAssocID="{3243EFCB-31FB-4B0C-AE02-37E7B06AA85E}" presName="Name10" presStyleLbl="parChTrans1D2" presStyleIdx="1" presStyleCnt="4"/>
      <dgm:spPr/>
      <dgm:t>
        <a:bodyPr/>
        <a:lstStyle/>
        <a:p>
          <a:endParaRPr lang="ru-RU"/>
        </a:p>
      </dgm:t>
    </dgm:pt>
    <dgm:pt modelId="{B45F1E29-92E3-47DD-927B-0995BAF6EC9A}" type="pres">
      <dgm:prSet presAssocID="{8BB3C3FA-F644-4C42-A22A-5955CA160315}" presName="hierRoot2" presStyleCnt="0"/>
      <dgm:spPr/>
    </dgm:pt>
    <dgm:pt modelId="{DC87F29F-1A10-4263-A1B8-ACD7CAC8DD0F}" type="pres">
      <dgm:prSet presAssocID="{8BB3C3FA-F644-4C42-A22A-5955CA160315}" presName="composite2" presStyleCnt="0"/>
      <dgm:spPr/>
    </dgm:pt>
    <dgm:pt modelId="{C7F99DCF-CD32-4FFB-80B6-E405FB9A568A}" type="pres">
      <dgm:prSet presAssocID="{8BB3C3FA-F644-4C42-A22A-5955CA160315}" presName="background2" presStyleLbl="node2" presStyleIdx="1" presStyleCnt="4"/>
      <dgm:spPr/>
    </dgm:pt>
    <dgm:pt modelId="{34633785-7E2B-48B1-A154-4F6B11397CCD}" type="pres">
      <dgm:prSet presAssocID="{8BB3C3FA-F644-4C42-A22A-5955CA160315}" presName="text2" presStyleLbl="fgAcc2" presStyleIdx="1" presStyleCnt="4" custLinFactNeighborX="916" custLinFactNeighborY="10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03B443-69A5-4F51-A8FE-C4DAE8EDC0E7}" type="pres">
      <dgm:prSet presAssocID="{8BB3C3FA-F644-4C42-A22A-5955CA160315}" presName="hierChild3" presStyleCnt="0"/>
      <dgm:spPr/>
    </dgm:pt>
    <dgm:pt modelId="{743ABAB9-180C-4D20-948B-2DFEEE649D54}" type="pres">
      <dgm:prSet presAssocID="{7D038A09-4F77-478B-BA1B-87431ED1FE5E}" presName="Name10" presStyleLbl="parChTrans1D2" presStyleIdx="2" presStyleCnt="4"/>
      <dgm:spPr/>
      <dgm:t>
        <a:bodyPr/>
        <a:lstStyle/>
        <a:p>
          <a:endParaRPr lang="ru-RU"/>
        </a:p>
      </dgm:t>
    </dgm:pt>
    <dgm:pt modelId="{6B5C1CFF-AC6C-46B4-A4BA-6207E99CD5DD}" type="pres">
      <dgm:prSet presAssocID="{8853F3BB-EE85-4355-B58E-C317FB101C6B}" presName="hierRoot2" presStyleCnt="0"/>
      <dgm:spPr/>
    </dgm:pt>
    <dgm:pt modelId="{21F471A9-CCB8-475F-BE63-6383B5DE33CD}" type="pres">
      <dgm:prSet presAssocID="{8853F3BB-EE85-4355-B58E-C317FB101C6B}" presName="composite2" presStyleCnt="0"/>
      <dgm:spPr/>
    </dgm:pt>
    <dgm:pt modelId="{C113218E-D65F-4938-9156-D6046CCC77C8}" type="pres">
      <dgm:prSet presAssocID="{8853F3BB-EE85-4355-B58E-C317FB101C6B}" presName="background2" presStyleLbl="node2" presStyleIdx="2" presStyleCnt="4"/>
      <dgm:spPr/>
    </dgm:pt>
    <dgm:pt modelId="{E79CC2EB-3F8E-441D-B620-ECF4F5128DEE}" type="pres">
      <dgm:prSet presAssocID="{8853F3BB-EE85-4355-B58E-C317FB101C6B}" presName="text2" presStyleLbl="fgAcc2" presStyleIdx="2" presStyleCnt="4" custLinFactNeighborX="1390" custLinFactNeighborY="15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5F4E4A-47CD-4027-9EE1-6D5C5CDEA9C4}" type="pres">
      <dgm:prSet presAssocID="{8853F3BB-EE85-4355-B58E-C317FB101C6B}" presName="hierChild3" presStyleCnt="0"/>
      <dgm:spPr/>
    </dgm:pt>
    <dgm:pt modelId="{2C68791D-903E-4B62-85A0-099981B6D806}" type="pres">
      <dgm:prSet presAssocID="{2F521220-B30A-442E-AD9C-60230ECA91E8}" presName="Name10" presStyleLbl="parChTrans1D2" presStyleIdx="3" presStyleCnt="4"/>
      <dgm:spPr/>
      <dgm:t>
        <a:bodyPr/>
        <a:lstStyle/>
        <a:p>
          <a:endParaRPr lang="ru-RU"/>
        </a:p>
      </dgm:t>
    </dgm:pt>
    <dgm:pt modelId="{1F459644-5D90-453D-BAB5-6B8C82B27E94}" type="pres">
      <dgm:prSet presAssocID="{D4467421-B95E-4DF6-B130-F68E7F0496EE}" presName="hierRoot2" presStyleCnt="0"/>
      <dgm:spPr/>
    </dgm:pt>
    <dgm:pt modelId="{B379160B-6122-45D0-AE3E-C7E7417AA851}" type="pres">
      <dgm:prSet presAssocID="{D4467421-B95E-4DF6-B130-F68E7F0496EE}" presName="composite2" presStyleCnt="0"/>
      <dgm:spPr/>
    </dgm:pt>
    <dgm:pt modelId="{0EA4FE60-CA3A-4A3B-AE9F-D00975BD120B}" type="pres">
      <dgm:prSet presAssocID="{D4467421-B95E-4DF6-B130-F68E7F0496EE}" presName="background2" presStyleLbl="node2" presStyleIdx="3" presStyleCnt="4"/>
      <dgm:spPr/>
    </dgm:pt>
    <dgm:pt modelId="{5AA28535-6CD5-445A-BFBD-0F11FDA63361}" type="pres">
      <dgm:prSet presAssocID="{D4467421-B95E-4DF6-B130-F68E7F0496EE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681D6C-5D4C-4FFD-83BB-5E74E6FB81A4}" type="pres">
      <dgm:prSet presAssocID="{D4467421-B95E-4DF6-B130-F68E7F0496EE}" presName="hierChild3" presStyleCnt="0"/>
      <dgm:spPr/>
    </dgm:pt>
  </dgm:ptLst>
  <dgm:cxnLst>
    <dgm:cxn modelId="{1995F4BB-D12D-430A-9C57-8DF921763485}" type="presOf" srcId="{D4467421-B95E-4DF6-B130-F68E7F0496EE}" destId="{5AA28535-6CD5-445A-BFBD-0F11FDA63361}" srcOrd="0" destOrd="0" presId="urn:microsoft.com/office/officeart/2005/8/layout/hierarchy1"/>
    <dgm:cxn modelId="{78E8ECA6-440A-40DE-89CF-A794DB09B418}" type="presOf" srcId="{99D55BC1-790D-4FDC-BF58-61A8ECC2EC81}" destId="{7A97AB62-345E-4374-993D-17E3F8529B59}" srcOrd="0" destOrd="0" presId="urn:microsoft.com/office/officeart/2005/8/layout/hierarchy1"/>
    <dgm:cxn modelId="{F9EAA7EB-719F-4513-BE3C-3EEC382E0075}" srcId="{5DBDC01C-1510-4FF9-90A7-9841B37B1A05}" destId="{304FF737-C59C-47D0-AAB5-748C68EF2FD4}" srcOrd="0" destOrd="0" parTransId="{8FEAC695-8980-4E0D-B8B1-C8412D7A6AEF}" sibTransId="{97E41257-01EE-4370-B31F-1D760DDC6DCA}"/>
    <dgm:cxn modelId="{4E41349D-FD22-4FF9-BDB5-F8C7F83BD1A1}" type="presOf" srcId="{3243EFCB-31FB-4B0C-AE02-37E7B06AA85E}" destId="{8E2D0F2A-80CE-4854-A522-35CFDA6290C8}" srcOrd="0" destOrd="0" presId="urn:microsoft.com/office/officeart/2005/8/layout/hierarchy1"/>
    <dgm:cxn modelId="{209A3917-C11B-4B7C-9AFD-86BD573CF19A}" srcId="{304FF737-C59C-47D0-AAB5-748C68EF2FD4}" destId="{8BB3C3FA-F644-4C42-A22A-5955CA160315}" srcOrd="1" destOrd="0" parTransId="{3243EFCB-31FB-4B0C-AE02-37E7B06AA85E}" sibTransId="{028919A5-9D09-40B7-B093-B22091529CE2}"/>
    <dgm:cxn modelId="{1604B6F0-6040-4BAC-9A2F-5F4A13D70E76}" type="presOf" srcId="{304FF737-C59C-47D0-AAB5-748C68EF2FD4}" destId="{CE3EFBF7-39E9-42C5-97EC-C95169997BC6}" srcOrd="0" destOrd="0" presId="urn:microsoft.com/office/officeart/2005/8/layout/hierarchy1"/>
    <dgm:cxn modelId="{A3970BA8-56A4-4D2B-9AF0-D250B8813067}" type="presOf" srcId="{2F521220-B30A-442E-AD9C-60230ECA91E8}" destId="{2C68791D-903E-4B62-85A0-099981B6D806}" srcOrd="0" destOrd="0" presId="urn:microsoft.com/office/officeart/2005/8/layout/hierarchy1"/>
    <dgm:cxn modelId="{5BDA5E6A-E4B1-4A32-ABEA-92B4B7095619}" srcId="{304FF737-C59C-47D0-AAB5-748C68EF2FD4}" destId="{8853F3BB-EE85-4355-B58E-C317FB101C6B}" srcOrd="2" destOrd="0" parTransId="{7D038A09-4F77-478B-BA1B-87431ED1FE5E}" sibTransId="{128EF369-9F4A-483E-8F75-412475C11845}"/>
    <dgm:cxn modelId="{10959D9B-3C38-495F-A922-F66E04273C7D}" type="presOf" srcId="{8BB3C3FA-F644-4C42-A22A-5955CA160315}" destId="{34633785-7E2B-48B1-A154-4F6B11397CCD}" srcOrd="0" destOrd="0" presId="urn:microsoft.com/office/officeart/2005/8/layout/hierarchy1"/>
    <dgm:cxn modelId="{C6500CE0-0B18-4195-9F36-5E390073F41D}" type="presOf" srcId="{A8093928-45E5-4712-8F5F-47CFBF5958FE}" destId="{E6D398E7-4DC9-4A4D-9C85-E3638A24B3A3}" srcOrd="0" destOrd="0" presId="urn:microsoft.com/office/officeart/2005/8/layout/hierarchy1"/>
    <dgm:cxn modelId="{E3BEAFA9-97C5-489E-AEF7-7C366C9B2C20}" srcId="{304FF737-C59C-47D0-AAB5-748C68EF2FD4}" destId="{D4467421-B95E-4DF6-B130-F68E7F0496EE}" srcOrd="3" destOrd="0" parTransId="{2F521220-B30A-442E-AD9C-60230ECA91E8}" sibTransId="{9BA5DC50-1738-4CC6-8764-6354DB734285}"/>
    <dgm:cxn modelId="{915F7A4A-D73C-400F-8F76-8164B5A4DD31}" srcId="{304FF737-C59C-47D0-AAB5-748C68EF2FD4}" destId="{99D55BC1-790D-4FDC-BF58-61A8ECC2EC81}" srcOrd="0" destOrd="0" parTransId="{A8093928-45E5-4712-8F5F-47CFBF5958FE}" sibTransId="{C3D7485B-3150-4673-917A-9E010EB4D53F}"/>
    <dgm:cxn modelId="{5AA7C79F-7477-4760-A0BB-F021BA412D4B}" type="presOf" srcId="{8853F3BB-EE85-4355-B58E-C317FB101C6B}" destId="{E79CC2EB-3F8E-441D-B620-ECF4F5128DEE}" srcOrd="0" destOrd="0" presId="urn:microsoft.com/office/officeart/2005/8/layout/hierarchy1"/>
    <dgm:cxn modelId="{22BADD05-126A-40A3-876A-298684BDAD91}" type="presOf" srcId="{5DBDC01C-1510-4FF9-90A7-9841B37B1A05}" destId="{C6BCD7CE-736A-4D0C-B109-61E46369D337}" srcOrd="0" destOrd="0" presId="urn:microsoft.com/office/officeart/2005/8/layout/hierarchy1"/>
    <dgm:cxn modelId="{7D850021-E268-4904-9212-E59771337DD1}" type="presOf" srcId="{7D038A09-4F77-478B-BA1B-87431ED1FE5E}" destId="{743ABAB9-180C-4D20-948B-2DFEEE649D54}" srcOrd="0" destOrd="0" presId="urn:microsoft.com/office/officeart/2005/8/layout/hierarchy1"/>
    <dgm:cxn modelId="{ED4B911A-5997-4180-8DEB-EDCFE9204308}" type="presParOf" srcId="{C6BCD7CE-736A-4D0C-B109-61E46369D337}" destId="{DD7CF182-08C5-4FAE-BDD8-8A8933295B8F}" srcOrd="0" destOrd="0" presId="urn:microsoft.com/office/officeart/2005/8/layout/hierarchy1"/>
    <dgm:cxn modelId="{31E62C97-ABCF-45F6-9736-A54548F3D0C8}" type="presParOf" srcId="{DD7CF182-08C5-4FAE-BDD8-8A8933295B8F}" destId="{4D1CEFC1-E468-418A-BBCB-7D53FCF52B99}" srcOrd="0" destOrd="0" presId="urn:microsoft.com/office/officeart/2005/8/layout/hierarchy1"/>
    <dgm:cxn modelId="{A66E4A3F-15BE-4FCC-BFB9-89E54E0E0FF0}" type="presParOf" srcId="{4D1CEFC1-E468-418A-BBCB-7D53FCF52B99}" destId="{1EA22CAD-8642-40E8-AB37-41C73C800188}" srcOrd="0" destOrd="0" presId="urn:microsoft.com/office/officeart/2005/8/layout/hierarchy1"/>
    <dgm:cxn modelId="{54D6F3B2-B790-4EA8-8150-3E9CB5E67116}" type="presParOf" srcId="{4D1CEFC1-E468-418A-BBCB-7D53FCF52B99}" destId="{CE3EFBF7-39E9-42C5-97EC-C95169997BC6}" srcOrd="1" destOrd="0" presId="urn:microsoft.com/office/officeart/2005/8/layout/hierarchy1"/>
    <dgm:cxn modelId="{BE7E5F99-5E40-42E0-8AF4-B077366EFD19}" type="presParOf" srcId="{DD7CF182-08C5-4FAE-BDD8-8A8933295B8F}" destId="{6F02BECF-F839-4FA9-9CE3-B3CDF9B465D2}" srcOrd="1" destOrd="0" presId="urn:microsoft.com/office/officeart/2005/8/layout/hierarchy1"/>
    <dgm:cxn modelId="{8B6CFF97-DF8C-4E87-9397-907C6E438D19}" type="presParOf" srcId="{6F02BECF-F839-4FA9-9CE3-B3CDF9B465D2}" destId="{E6D398E7-4DC9-4A4D-9C85-E3638A24B3A3}" srcOrd="0" destOrd="0" presId="urn:microsoft.com/office/officeart/2005/8/layout/hierarchy1"/>
    <dgm:cxn modelId="{04E7F37A-447C-4495-B300-816A3D254652}" type="presParOf" srcId="{6F02BECF-F839-4FA9-9CE3-B3CDF9B465D2}" destId="{8AF3C664-28CB-4FE5-A6BB-24C7D3991E65}" srcOrd="1" destOrd="0" presId="urn:microsoft.com/office/officeart/2005/8/layout/hierarchy1"/>
    <dgm:cxn modelId="{2013FB23-C0CB-4018-8033-B32B71CE0A09}" type="presParOf" srcId="{8AF3C664-28CB-4FE5-A6BB-24C7D3991E65}" destId="{3DAB82E7-F805-4C6D-BAE9-3CDE82747751}" srcOrd="0" destOrd="0" presId="urn:microsoft.com/office/officeart/2005/8/layout/hierarchy1"/>
    <dgm:cxn modelId="{AB35C984-843F-4A07-9C72-B0247ECE7378}" type="presParOf" srcId="{3DAB82E7-F805-4C6D-BAE9-3CDE82747751}" destId="{49E68684-F72E-4A68-BE81-CC0643632E57}" srcOrd="0" destOrd="0" presId="urn:microsoft.com/office/officeart/2005/8/layout/hierarchy1"/>
    <dgm:cxn modelId="{CE5441AE-4CA7-499D-AB68-0CE042F70394}" type="presParOf" srcId="{3DAB82E7-F805-4C6D-BAE9-3CDE82747751}" destId="{7A97AB62-345E-4374-993D-17E3F8529B59}" srcOrd="1" destOrd="0" presId="urn:microsoft.com/office/officeart/2005/8/layout/hierarchy1"/>
    <dgm:cxn modelId="{BF7A4CA1-83BE-45AE-8F1C-2D4D81B5660A}" type="presParOf" srcId="{8AF3C664-28CB-4FE5-A6BB-24C7D3991E65}" destId="{250F1053-226B-4228-B99B-FB49163E1790}" srcOrd="1" destOrd="0" presId="urn:microsoft.com/office/officeart/2005/8/layout/hierarchy1"/>
    <dgm:cxn modelId="{11B21AAC-8557-46CC-BA45-333EBD6DEABD}" type="presParOf" srcId="{6F02BECF-F839-4FA9-9CE3-B3CDF9B465D2}" destId="{8E2D0F2A-80CE-4854-A522-35CFDA6290C8}" srcOrd="2" destOrd="0" presId="urn:microsoft.com/office/officeart/2005/8/layout/hierarchy1"/>
    <dgm:cxn modelId="{A9CB8ACB-3B69-4D67-938B-4D69360E0256}" type="presParOf" srcId="{6F02BECF-F839-4FA9-9CE3-B3CDF9B465D2}" destId="{B45F1E29-92E3-47DD-927B-0995BAF6EC9A}" srcOrd="3" destOrd="0" presId="urn:microsoft.com/office/officeart/2005/8/layout/hierarchy1"/>
    <dgm:cxn modelId="{643FDA9B-DDE4-43BA-8121-F91F5B0ACFA2}" type="presParOf" srcId="{B45F1E29-92E3-47DD-927B-0995BAF6EC9A}" destId="{DC87F29F-1A10-4263-A1B8-ACD7CAC8DD0F}" srcOrd="0" destOrd="0" presId="urn:microsoft.com/office/officeart/2005/8/layout/hierarchy1"/>
    <dgm:cxn modelId="{DD659949-68A3-4159-AAC1-22CD66D3EF5C}" type="presParOf" srcId="{DC87F29F-1A10-4263-A1B8-ACD7CAC8DD0F}" destId="{C7F99DCF-CD32-4FFB-80B6-E405FB9A568A}" srcOrd="0" destOrd="0" presId="urn:microsoft.com/office/officeart/2005/8/layout/hierarchy1"/>
    <dgm:cxn modelId="{E880227A-F340-46AE-8272-F41907A58BAD}" type="presParOf" srcId="{DC87F29F-1A10-4263-A1B8-ACD7CAC8DD0F}" destId="{34633785-7E2B-48B1-A154-4F6B11397CCD}" srcOrd="1" destOrd="0" presId="urn:microsoft.com/office/officeart/2005/8/layout/hierarchy1"/>
    <dgm:cxn modelId="{71FF7C87-BAA5-4750-AF32-85B88A75A53F}" type="presParOf" srcId="{B45F1E29-92E3-47DD-927B-0995BAF6EC9A}" destId="{6E03B443-69A5-4F51-A8FE-C4DAE8EDC0E7}" srcOrd="1" destOrd="0" presId="urn:microsoft.com/office/officeart/2005/8/layout/hierarchy1"/>
    <dgm:cxn modelId="{4279DD71-99E2-4951-9B87-EDFB451E2B1C}" type="presParOf" srcId="{6F02BECF-F839-4FA9-9CE3-B3CDF9B465D2}" destId="{743ABAB9-180C-4D20-948B-2DFEEE649D54}" srcOrd="4" destOrd="0" presId="urn:microsoft.com/office/officeart/2005/8/layout/hierarchy1"/>
    <dgm:cxn modelId="{55DC2432-5AF0-43A8-B956-7DD8AA1050AB}" type="presParOf" srcId="{6F02BECF-F839-4FA9-9CE3-B3CDF9B465D2}" destId="{6B5C1CFF-AC6C-46B4-A4BA-6207E99CD5DD}" srcOrd="5" destOrd="0" presId="urn:microsoft.com/office/officeart/2005/8/layout/hierarchy1"/>
    <dgm:cxn modelId="{97BC8D01-0228-41B8-9FBB-8891EF9F1976}" type="presParOf" srcId="{6B5C1CFF-AC6C-46B4-A4BA-6207E99CD5DD}" destId="{21F471A9-CCB8-475F-BE63-6383B5DE33CD}" srcOrd="0" destOrd="0" presId="urn:microsoft.com/office/officeart/2005/8/layout/hierarchy1"/>
    <dgm:cxn modelId="{FBB149C7-A93E-4F8E-8603-BB9082C7CD5D}" type="presParOf" srcId="{21F471A9-CCB8-475F-BE63-6383B5DE33CD}" destId="{C113218E-D65F-4938-9156-D6046CCC77C8}" srcOrd="0" destOrd="0" presId="urn:microsoft.com/office/officeart/2005/8/layout/hierarchy1"/>
    <dgm:cxn modelId="{D60A4F2D-410A-458A-BE4B-105C95B5586D}" type="presParOf" srcId="{21F471A9-CCB8-475F-BE63-6383B5DE33CD}" destId="{E79CC2EB-3F8E-441D-B620-ECF4F5128DEE}" srcOrd="1" destOrd="0" presId="urn:microsoft.com/office/officeart/2005/8/layout/hierarchy1"/>
    <dgm:cxn modelId="{9BCEF8CB-095F-419F-9153-9254E27F5840}" type="presParOf" srcId="{6B5C1CFF-AC6C-46B4-A4BA-6207E99CD5DD}" destId="{5E5F4E4A-47CD-4027-9EE1-6D5C5CDEA9C4}" srcOrd="1" destOrd="0" presId="urn:microsoft.com/office/officeart/2005/8/layout/hierarchy1"/>
    <dgm:cxn modelId="{B3FF23F5-01C1-4A1A-AEF9-26366D5C8553}" type="presParOf" srcId="{6F02BECF-F839-4FA9-9CE3-B3CDF9B465D2}" destId="{2C68791D-903E-4B62-85A0-099981B6D806}" srcOrd="6" destOrd="0" presId="urn:microsoft.com/office/officeart/2005/8/layout/hierarchy1"/>
    <dgm:cxn modelId="{1F74A1EB-011B-427D-ACF2-D4060732E042}" type="presParOf" srcId="{6F02BECF-F839-4FA9-9CE3-B3CDF9B465D2}" destId="{1F459644-5D90-453D-BAB5-6B8C82B27E94}" srcOrd="7" destOrd="0" presId="urn:microsoft.com/office/officeart/2005/8/layout/hierarchy1"/>
    <dgm:cxn modelId="{7E9CC1A6-99C4-4757-BA9D-D9B8A47FAC89}" type="presParOf" srcId="{1F459644-5D90-453D-BAB5-6B8C82B27E94}" destId="{B379160B-6122-45D0-AE3E-C7E7417AA851}" srcOrd="0" destOrd="0" presId="urn:microsoft.com/office/officeart/2005/8/layout/hierarchy1"/>
    <dgm:cxn modelId="{C7121C77-7EE4-46E1-990B-F09817B5BEEF}" type="presParOf" srcId="{B379160B-6122-45D0-AE3E-C7E7417AA851}" destId="{0EA4FE60-CA3A-4A3B-AE9F-D00975BD120B}" srcOrd="0" destOrd="0" presId="urn:microsoft.com/office/officeart/2005/8/layout/hierarchy1"/>
    <dgm:cxn modelId="{AD104F49-016E-4056-8048-CBFE1F81466F}" type="presParOf" srcId="{B379160B-6122-45D0-AE3E-C7E7417AA851}" destId="{5AA28535-6CD5-445A-BFBD-0F11FDA63361}" srcOrd="1" destOrd="0" presId="urn:microsoft.com/office/officeart/2005/8/layout/hierarchy1"/>
    <dgm:cxn modelId="{70280F88-7BB4-4BA9-A53A-9AB69AA54E91}" type="presParOf" srcId="{1F459644-5D90-453D-BAB5-6B8C82B27E94}" destId="{88681D6C-5D4C-4FFD-83BB-5E74E6FB81A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E02B9E-A16A-47CE-97C1-EC8F36B830E0}" type="doc">
      <dgm:prSet loTypeId="urn:microsoft.com/office/officeart/2005/8/layout/process4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AAFB7CE-9EA8-4C13-9F10-7FDA1A3200C5}">
      <dgm:prSet phldrT="[Текст]" custT="1"/>
      <dgm:spPr/>
      <dgm:t>
        <a:bodyPr/>
        <a:lstStyle/>
        <a:p>
          <a:r>
            <a:rPr lang="ru-RU" sz="3200" b="1" dirty="0" smtClean="0"/>
            <a:t>Деятельность (учебная деятельность)</a:t>
          </a:r>
          <a:endParaRPr lang="ru-RU" sz="3200" b="1" dirty="0"/>
        </a:p>
      </dgm:t>
    </dgm:pt>
    <dgm:pt modelId="{1735424B-F07D-4B2E-9573-E712E67ACDF2}" type="parTrans" cxnId="{CA115873-04EE-4E14-A52D-D457383694BC}">
      <dgm:prSet/>
      <dgm:spPr/>
      <dgm:t>
        <a:bodyPr/>
        <a:lstStyle/>
        <a:p>
          <a:endParaRPr lang="ru-RU"/>
        </a:p>
      </dgm:t>
    </dgm:pt>
    <dgm:pt modelId="{1067E6DD-6E10-4FA9-8D19-DD3CEDED9376}" type="sibTrans" cxnId="{CA115873-04EE-4E14-A52D-D457383694BC}">
      <dgm:prSet/>
      <dgm:spPr/>
      <dgm:t>
        <a:bodyPr/>
        <a:lstStyle/>
        <a:p>
          <a:endParaRPr lang="ru-RU"/>
        </a:p>
      </dgm:t>
    </dgm:pt>
    <dgm:pt modelId="{44AA3120-F3F2-4359-B2E9-307568709FB5}">
      <dgm:prSet phldrT="[Текст]" custT="1"/>
      <dgm:spPr/>
      <dgm:t>
        <a:bodyPr/>
        <a:lstStyle/>
        <a:p>
          <a:r>
            <a:rPr lang="ru-RU" sz="3200" b="1" dirty="0" smtClean="0"/>
            <a:t>Действие (методы обучения)</a:t>
          </a:r>
          <a:r>
            <a:rPr lang="ru-RU" dirty="0" smtClean="0"/>
            <a:t> </a:t>
          </a:r>
          <a:endParaRPr lang="ru-RU" sz="3200" b="1" dirty="0"/>
        </a:p>
      </dgm:t>
    </dgm:pt>
    <dgm:pt modelId="{E21BB667-EE5C-4354-93DA-F82804A53DAA}" type="parTrans" cxnId="{CF02FE8E-1C48-4C63-B393-AB0CA40DC36C}">
      <dgm:prSet/>
      <dgm:spPr/>
      <dgm:t>
        <a:bodyPr/>
        <a:lstStyle/>
        <a:p>
          <a:endParaRPr lang="ru-RU"/>
        </a:p>
      </dgm:t>
    </dgm:pt>
    <dgm:pt modelId="{2CD8B427-1743-495C-A1A6-42D536D51874}" type="sibTrans" cxnId="{CF02FE8E-1C48-4C63-B393-AB0CA40DC36C}">
      <dgm:prSet/>
      <dgm:spPr/>
      <dgm:t>
        <a:bodyPr/>
        <a:lstStyle/>
        <a:p>
          <a:endParaRPr lang="ru-RU"/>
        </a:p>
      </dgm:t>
    </dgm:pt>
    <dgm:pt modelId="{3815F68F-D105-4309-96E9-4EA6B3178F34}">
      <dgm:prSet phldrT="[Текст]" custT="1"/>
      <dgm:spPr/>
      <dgm:t>
        <a:bodyPr/>
        <a:lstStyle/>
        <a:p>
          <a:r>
            <a:rPr lang="ru-RU" sz="3200" b="1" dirty="0" smtClean="0"/>
            <a:t>Операции (методические приемы)</a:t>
          </a:r>
          <a:endParaRPr lang="ru-RU" sz="3200" b="1" dirty="0"/>
        </a:p>
      </dgm:t>
    </dgm:pt>
    <dgm:pt modelId="{0EBE03F8-EF2A-4306-9CEC-61F2D8406B38}" type="parTrans" cxnId="{CE8D5C2D-3674-40D2-8FFA-05D48C9A68EF}">
      <dgm:prSet/>
      <dgm:spPr/>
      <dgm:t>
        <a:bodyPr/>
        <a:lstStyle/>
        <a:p>
          <a:endParaRPr lang="ru-RU"/>
        </a:p>
      </dgm:t>
    </dgm:pt>
    <dgm:pt modelId="{9B103CF4-FE76-4B4E-8084-D13EAECC8C1D}" type="sibTrans" cxnId="{CE8D5C2D-3674-40D2-8FFA-05D48C9A68EF}">
      <dgm:prSet/>
      <dgm:spPr/>
      <dgm:t>
        <a:bodyPr/>
        <a:lstStyle/>
        <a:p>
          <a:endParaRPr lang="ru-RU"/>
        </a:p>
      </dgm:t>
    </dgm:pt>
    <dgm:pt modelId="{651B9CA4-E186-4859-9FCE-F4103BAA1BEA}">
      <dgm:prSet phldrT="[Текст]" custT="1"/>
      <dgm:spPr/>
      <dgm:t>
        <a:bodyPr/>
        <a:lstStyle/>
        <a:p>
          <a:r>
            <a:rPr lang="ru-RU" sz="3200" b="1" dirty="0" smtClean="0"/>
            <a:t>технология</a:t>
          </a:r>
          <a:endParaRPr lang="ru-RU" sz="3200" b="1" dirty="0"/>
        </a:p>
      </dgm:t>
    </dgm:pt>
    <dgm:pt modelId="{1C3FCD32-9019-4136-A758-6FC171F26295}" type="parTrans" cxnId="{B62916CC-8E6B-42E7-8840-064ECC8A8491}">
      <dgm:prSet/>
      <dgm:spPr/>
      <dgm:t>
        <a:bodyPr/>
        <a:lstStyle/>
        <a:p>
          <a:endParaRPr lang="ru-RU"/>
        </a:p>
      </dgm:t>
    </dgm:pt>
    <dgm:pt modelId="{921CD328-9248-4CC7-8D86-75E21C17870B}" type="sibTrans" cxnId="{B62916CC-8E6B-42E7-8840-064ECC8A8491}">
      <dgm:prSet/>
      <dgm:spPr/>
      <dgm:t>
        <a:bodyPr/>
        <a:lstStyle/>
        <a:p>
          <a:endParaRPr lang="ru-RU"/>
        </a:p>
      </dgm:t>
    </dgm:pt>
    <dgm:pt modelId="{13731D86-CB6A-4041-8CA2-A34A9E1A5F8D}" type="pres">
      <dgm:prSet presAssocID="{D4E02B9E-A16A-47CE-97C1-EC8F36B830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8089B3-3D16-4E23-B65B-36EA92041BBD}" type="pres">
      <dgm:prSet presAssocID="{651B9CA4-E186-4859-9FCE-F4103BAA1BEA}" presName="boxAndChildren" presStyleCnt="0"/>
      <dgm:spPr/>
      <dgm:t>
        <a:bodyPr/>
        <a:lstStyle/>
        <a:p>
          <a:endParaRPr lang="ru-RU"/>
        </a:p>
      </dgm:t>
    </dgm:pt>
    <dgm:pt modelId="{00CD7BC0-59B4-4DF9-B559-F4359DFDBC0A}" type="pres">
      <dgm:prSet presAssocID="{651B9CA4-E186-4859-9FCE-F4103BAA1BEA}" presName="parentTextBox" presStyleLbl="node1" presStyleIdx="0" presStyleCnt="4"/>
      <dgm:spPr/>
      <dgm:t>
        <a:bodyPr/>
        <a:lstStyle/>
        <a:p>
          <a:endParaRPr lang="ru-RU"/>
        </a:p>
      </dgm:t>
    </dgm:pt>
    <dgm:pt modelId="{E8091B03-CAC3-4A25-A3E2-BF6740AD8C84}" type="pres">
      <dgm:prSet presAssocID="{9B103CF4-FE76-4B4E-8084-D13EAECC8C1D}" presName="sp" presStyleCnt="0"/>
      <dgm:spPr/>
      <dgm:t>
        <a:bodyPr/>
        <a:lstStyle/>
        <a:p>
          <a:endParaRPr lang="ru-RU"/>
        </a:p>
      </dgm:t>
    </dgm:pt>
    <dgm:pt modelId="{7F10DB49-B7A7-4455-BA35-AA7048A01552}" type="pres">
      <dgm:prSet presAssocID="{3815F68F-D105-4309-96E9-4EA6B3178F34}" presName="arrowAndChildren" presStyleCnt="0"/>
      <dgm:spPr/>
      <dgm:t>
        <a:bodyPr/>
        <a:lstStyle/>
        <a:p>
          <a:endParaRPr lang="ru-RU"/>
        </a:p>
      </dgm:t>
    </dgm:pt>
    <dgm:pt modelId="{E3F3965E-D9F3-42CB-8A9A-687032AAE947}" type="pres">
      <dgm:prSet presAssocID="{3815F68F-D105-4309-96E9-4EA6B3178F34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5E9918BE-98DD-45E9-B31D-8FD53355D596}" type="pres">
      <dgm:prSet presAssocID="{2CD8B427-1743-495C-A1A6-42D536D51874}" presName="sp" presStyleCnt="0"/>
      <dgm:spPr/>
      <dgm:t>
        <a:bodyPr/>
        <a:lstStyle/>
        <a:p>
          <a:endParaRPr lang="ru-RU"/>
        </a:p>
      </dgm:t>
    </dgm:pt>
    <dgm:pt modelId="{E7D12662-9662-4EDF-856C-2FE31923A857}" type="pres">
      <dgm:prSet presAssocID="{44AA3120-F3F2-4359-B2E9-307568709FB5}" presName="arrowAndChildren" presStyleCnt="0"/>
      <dgm:spPr/>
      <dgm:t>
        <a:bodyPr/>
        <a:lstStyle/>
        <a:p>
          <a:endParaRPr lang="ru-RU"/>
        </a:p>
      </dgm:t>
    </dgm:pt>
    <dgm:pt modelId="{9D35D9DA-02EE-4838-97ED-BC0002BCC928}" type="pres">
      <dgm:prSet presAssocID="{44AA3120-F3F2-4359-B2E9-307568709FB5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12768428-321F-401D-A840-F0D289A732AB}" type="pres">
      <dgm:prSet presAssocID="{1067E6DD-6E10-4FA9-8D19-DD3CEDED9376}" presName="sp" presStyleCnt="0"/>
      <dgm:spPr/>
      <dgm:t>
        <a:bodyPr/>
        <a:lstStyle/>
        <a:p>
          <a:endParaRPr lang="ru-RU"/>
        </a:p>
      </dgm:t>
    </dgm:pt>
    <dgm:pt modelId="{FD8A190E-CC66-4B5B-BF96-3C0A4D108772}" type="pres">
      <dgm:prSet presAssocID="{1AAFB7CE-9EA8-4C13-9F10-7FDA1A3200C5}" presName="arrowAndChildren" presStyleCnt="0"/>
      <dgm:spPr/>
      <dgm:t>
        <a:bodyPr/>
        <a:lstStyle/>
        <a:p>
          <a:endParaRPr lang="ru-RU"/>
        </a:p>
      </dgm:t>
    </dgm:pt>
    <dgm:pt modelId="{4A4ECD92-7150-42F0-A98A-06B10B113DE8}" type="pres">
      <dgm:prSet presAssocID="{1AAFB7CE-9EA8-4C13-9F10-7FDA1A3200C5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CF02FE8E-1C48-4C63-B393-AB0CA40DC36C}" srcId="{D4E02B9E-A16A-47CE-97C1-EC8F36B830E0}" destId="{44AA3120-F3F2-4359-B2E9-307568709FB5}" srcOrd="1" destOrd="0" parTransId="{E21BB667-EE5C-4354-93DA-F82804A53DAA}" sibTransId="{2CD8B427-1743-495C-A1A6-42D536D51874}"/>
    <dgm:cxn modelId="{8EC96F92-84CB-4131-8B80-2AE2E3D125B0}" type="presOf" srcId="{1AAFB7CE-9EA8-4C13-9F10-7FDA1A3200C5}" destId="{4A4ECD92-7150-42F0-A98A-06B10B113DE8}" srcOrd="0" destOrd="0" presId="urn:microsoft.com/office/officeart/2005/8/layout/process4"/>
    <dgm:cxn modelId="{CA115873-04EE-4E14-A52D-D457383694BC}" srcId="{D4E02B9E-A16A-47CE-97C1-EC8F36B830E0}" destId="{1AAFB7CE-9EA8-4C13-9F10-7FDA1A3200C5}" srcOrd="0" destOrd="0" parTransId="{1735424B-F07D-4B2E-9573-E712E67ACDF2}" sibTransId="{1067E6DD-6E10-4FA9-8D19-DD3CEDED9376}"/>
    <dgm:cxn modelId="{B62916CC-8E6B-42E7-8840-064ECC8A8491}" srcId="{D4E02B9E-A16A-47CE-97C1-EC8F36B830E0}" destId="{651B9CA4-E186-4859-9FCE-F4103BAA1BEA}" srcOrd="3" destOrd="0" parTransId="{1C3FCD32-9019-4136-A758-6FC171F26295}" sibTransId="{921CD328-9248-4CC7-8D86-75E21C17870B}"/>
    <dgm:cxn modelId="{46634344-8852-43D5-A1C8-00DEF0B06EF3}" type="presOf" srcId="{651B9CA4-E186-4859-9FCE-F4103BAA1BEA}" destId="{00CD7BC0-59B4-4DF9-B559-F4359DFDBC0A}" srcOrd="0" destOrd="0" presId="urn:microsoft.com/office/officeart/2005/8/layout/process4"/>
    <dgm:cxn modelId="{F12D09CE-8A9B-4272-A951-871982C23F7B}" type="presOf" srcId="{3815F68F-D105-4309-96E9-4EA6B3178F34}" destId="{E3F3965E-D9F3-42CB-8A9A-687032AAE947}" srcOrd="0" destOrd="0" presId="urn:microsoft.com/office/officeart/2005/8/layout/process4"/>
    <dgm:cxn modelId="{1E30777A-4B7F-4493-A78A-4F1BFEFA7A31}" type="presOf" srcId="{44AA3120-F3F2-4359-B2E9-307568709FB5}" destId="{9D35D9DA-02EE-4838-97ED-BC0002BCC928}" srcOrd="0" destOrd="0" presId="urn:microsoft.com/office/officeart/2005/8/layout/process4"/>
    <dgm:cxn modelId="{28797BAE-4485-4C0D-9DBF-5600561245DF}" type="presOf" srcId="{D4E02B9E-A16A-47CE-97C1-EC8F36B830E0}" destId="{13731D86-CB6A-4041-8CA2-A34A9E1A5F8D}" srcOrd="0" destOrd="0" presId="urn:microsoft.com/office/officeart/2005/8/layout/process4"/>
    <dgm:cxn modelId="{CE8D5C2D-3674-40D2-8FFA-05D48C9A68EF}" srcId="{D4E02B9E-A16A-47CE-97C1-EC8F36B830E0}" destId="{3815F68F-D105-4309-96E9-4EA6B3178F34}" srcOrd="2" destOrd="0" parTransId="{0EBE03F8-EF2A-4306-9CEC-61F2D8406B38}" sibTransId="{9B103CF4-FE76-4B4E-8084-D13EAECC8C1D}"/>
    <dgm:cxn modelId="{86E22AF5-E658-40F6-A0F3-0723B6C9E48A}" type="presParOf" srcId="{13731D86-CB6A-4041-8CA2-A34A9E1A5F8D}" destId="{F38089B3-3D16-4E23-B65B-36EA92041BBD}" srcOrd="0" destOrd="0" presId="urn:microsoft.com/office/officeart/2005/8/layout/process4"/>
    <dgm:cxn modelId="{74A4622C-05A6-422A-9B7B-86D4B14429DE}" type="presParOf" srcId="{F38089B3-3D16-4E23-B65B-36EA92041BBD}" destId="{00CD7BC0-59B4-4DF9-B559-F4359DFDBC0A}" srcOrd="0" destOrd="0" presId="urn:microsoft.com/office/officeart/2005/8/layout/process4"/>
    <dgm:cxn modelId="{866E8CDB-C669-4535-B6AF-6312E5D3E6AE}" type="presParOf" srcId="{13731D86-CB6A-4041-8CA2-A34A9E1A5F8D}" destId="{E8091B03-CAC3-4A25-A3E2-BF6740AD8C84}" srcOrd="1" destOrd="0" presId="urn:microsoft.com/office/officeart/2005/8/layout/process4"/>
    <dgm:cxn modelId="{690D983A-C4FD-4FDA-ABFC-7536CC013FA9}" type="presParOf" srcId="{13731D86-CB6A-4041-8CA2-A34A9E1A5F8D}" destId="{7F10DB49-B7A7-4455-BA35-AA7048A01552}" srcOrd="2" destOrd="0" presId="urn:microsoft.com/office/officeart/2005/8/layout/process4"/>
    <dgm:cxn modelId="{EA594D6A-B493-47C9-8532-95D02C04011F}" type="presParOf" srcId="{7F10DB49-B7A7-4455-BA35-AA7048A01552}" destId="{E3F3965E-D9F3-42CB-8A9A-687032AAE947}" srcOrd="0" destOrd="0" presId="urn:microsoft.com/office/officeart/2005/8/layout/process4"/>
    <dgm:cxn modelId="{1F2781A7-33A2-4DD5-A1FC-A2DDD238DCCF}" type="presParOf" srcId="{13731D86-CB6A-4041-8CA2-A34A9E1A5F8D}" destId="{5E9918BE-98DD-45E9-B31D-8FD53355D596}" srcOrd="3" destOrd="0" presId="urn:microsoft.com/office/officeart/2005/8/layout/process4"/>
    <dgm:cxn modelId="{AF96A501-1EB6-49C3-830C-7CCE37C2A64D}" type="presParOf" srcId="{13731D86-CB6A-4041-8CA2-A34A9E1A5F8D}" destId="{E7D12662-9662-4EDF-856C-2FE31923A857}" srcOrd="4" destOrd="0" presId="urn:microsoft.com/office/officeart/2005/8/layout/process4"/>
    <dgm:cxn modelId="{7073AC99-7127-4745-A9EB-F7568BB005C0}" type="presParOf" srcId="{E7D12662-9662-4EDF-856C-2FE31923A857}" destId="{9D35D9DA-02EE-4838-97ED-BC0002BCC928}" srcOrd="0" destOrd="0" presId="urn:microsoft.com/office/officeart/2005/8/layout/process4"/>
    <dgm:cxn modelId="{13C22AD8-8FBE-4BC1-8235-EC488BBB99D6}" type="presParOf" srcId="{13731D86-CB6A-4041-8CA2-A34A9E1A5F8D}" destId="{12768428-321F-401D-A840-F0D289A732AB}" srcOrd="5" destOrd="0" presId="urn:microsoft.com/office/officeart/2005/8/layout/process4"/>
    <dgm:cxn modelId="{54C8F2A8-4382-4457-88F0-04EDD8E5C1AD}" type="presParOf" srcId="{13731D86-CB6A-4041-8CA2-A34A9E1A5F8D}" destId="{FD8A190E-CC66-4B5B-BF96-3C0A4D108772}" srcOrd="6" destOrd="0" presId="urn:microsoft.com/office/officeart/2005/8/layout/process4"/>
    <dgm:cxn modelId="{DE3C3E31-75A5-4164-BD34-4C09B18C82F1}" type="presParOf" srcId="{FD8A190E-CC66-4B5B-BF96-3C0A4D108772}" destId="{4A4ECD92-7150-42F0-A98A-06B10B113DE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2C9CD8-4519-4B69-8A4B-BBAFB4DEAD65}" type="doc">
      <dgm:prSet loTypeId="urn:microsoft.com/office/officeart/2005/8/layout/h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D2DB7C2-0BE0-4D42-81BA-DA91336F49F8}">
      <dgm:prSet phldrT="[Текст]"/>
      <dgm:spPr/>
      <dgm:t>
        <a:bodyPr/>
        <a:lstStyle/>
        <a:p>
          <a:r>
            <a:rPr lang="ru-RU" dirty="0" smtClean="0"/>
            <a:t>вызов</a:t>
          </a:r>
          <a:endParaRPr lang="ru-RU" dirty="0"/>
        </a:p>
      </dgm:t>
    </dgm:pt>
    <dgm:pt modelId="{F5ACB375-A146-498D-840D-16029180AD91}" type="parTrans" cxnId="{D764EF71-19DA-4B29-946A-5E80DC3F5AC9}">
      <dgm:prSet/>
      <dgm:spPr/>
      <dgm:t>
        <a:bodyPr/>
        <a:lstStyle/>
        <a:p>
          <a:endParaRPr lang="ru-RU"/>
        </a:p>
      </dgm:t>
    </dgm:pt>
    <dgm:pt modelId="{766BCE53-6DCE-4D8C-843D-540E8D964157}" type="sibTrans" cxnId="{D764EF71-19DA-4B29-946A-5E80DC3F5AC9}">
      <dgm:prSet/>
      <dgm:spPr/>
      <dgm:t>
        <a:bodyPr/>
        <a:lstStyle/>
        <a:p>
          <a:endParaRPr lang="ru-RU"/>
        </a:p>
      </dgm:t>
    </dgm:pt>
    <dgm:pt modelId="{DCC4BA9F-30D9-43C1-ACFB-29F974158F84}">
      <dgm:prSet phldrT="[Текст]"/>
      <dgm:spPr/>
      <dgm:t>
        <a:bodyPr/>
        <a:lstStyle/>
        <a:p>
          <a:r>
            <a:rPr lang="ru-RU" dirty="0" smtClean="0"/>
            <a:t>Актуализация знаний</a:t>
          </a:r>
          <a:endParaRPr lang="ru-RU" dirty="0"/>
        </a:p>
      </dgm:t>
    </dgm:pt>
    <dgm:pt modelId="{3F44865B-5C44-4EAF-B101-F0ACB1270AF3}" type="parTrans" cxnId="{23523A8D-3F67-4DD6-AD50-70FCDD450AA0}">
      <dgm:prSet/>
      <dgm:spPr/>
      <dgm:t>
        <a:bodyPr/>
        <a:lstStyle/>
        <a:p>
          <a:endParaRPr lang="ru-RU"/>
        </a:p>
      </dgm:t>
    </dgm:pt>
    <dgm:pt modelId="{42C3E1ED-561B-4337-B306-F8EC02EB5E06}" type="sibTrans" cxnId="{23523A8D-3F67-4DD6-AD50-70FCDD450AA0}">
      <dgm:prSet/>
      <dgm:spPr/>
      <dgm:t>
        <a:bodyPr/>
        <a:lstStyle/>
        <a:p>
          <a:endParaRPr lang="ru-RU"/>
        </a:p>
      </dgm:t>
    </dgm:pt>
    <dgm:pt modelId="{EF5F60DA-9DA7-4594-BC84-0B7913EA3F0B}">
      <dgm:prSet phldrT="[Текст]"/>
      <dgm:spPr/>
      <dgm:t>
        <a:bodyPr/>
        <a:lstStyle/>
        <a:p>
          <a:r>
            <a:rPr lang="ru-RU" dirty="0" smtClean="0"/>
            <a:t>осмысление</a:t>
          </a:r>
          <a:endParaRPr lang="ru-RU" dirty="0"/>
        </a:p>
      </dgm:t>
    </dgm:pt>
    <dgm:pt modelId="{95921BD3-6A83-4150-9678-78BFC67C194E}" type="parTrans" cxnId="{6E9B5C62-EEF2-4470-9559-0DBA52E5870A}">
      <dgm:prSet/>
      <dgm:spPr/>
      <dgm:t>
        <a:bodyPr/>
        <a:lstStyle/>
        <a:p>
          <a:endParaRPr lang="ru-RU"/>
        </a:p>
      </dgm:t>
    </dgm:pt>
    <dgm:pt modelId="{B3C675DD-C8E8-47C0-BEC7-13B07E857ABA}" type="sibTrans" cxnId="{6E9B5C62-EEF2-4470-9559-0DBA52E5870A}">
      <dgm:prSet/>
      <dgm:spPr/>
      <dgm:t>
        <a:bodyPr/>
        <a:lstStyle/>
        <a:p>
          <a:endParaRPr lang="ru-RU"/>
        </a:p>
      </dgm:t>
    </dgm:pt>
    <dgm:pt modelId="{343CC991-7B7A-47A6-BC2C-B97F21E4D82D}">
      <dgm:prSet phldrT="[Текст]"/>
      <dgm:spPr/>
      <dgm:t>
        <a:bodyPr/>
        <a:lstStyle/>
        <a:p>
          <a:r>
            <a:rPr lang="ru-RU" dirty="0" smtClean="0"/>
            <a:t>Получение новой информации</a:t>
          </a:r>
          <a:endParaRPr lang="ru-RU" dirty="0"/>
        </a:p>
      </dgm:t>
    </dgm:pt>
    <dgm:pt modelId="{8876B68A-362E-4BEC-870F-466807F6E42D}" type="parTrans" cxnId="{D7886996-E5AB-4CAA-A8EF-0CA27C36E05B}">
      <dgm:prSet/>
      <dgm:spPr/>
      <dgm:t>
        <a:bodyPr/>
        <a:lstStyle/>
        <a:p>
          <a:endParaRPr lang="ru-RU"/>
        </a:p>
      </dgm:t>
    </dgm:pt>
    <dgm:pt modelId="{594D39DD-AEBC-4C31-9AF6-605C51D72F1B}" type="sibTrans" cxnId="{D7886996-E5AB-4CAA-A8EF-0CA27C36E05B}">
      <dgm:prSet/>
      <dgm:spPr/>
      <dgm:t>
        <a:bodyPr/>
        <a:lstStyle/>
        <a:p>
          <a:endParaRPr lang="ru-RU"/>
        </a:p>
      </dgm:t>
    </dgm:pt>
    <dgm:pt modelId="{7C2CE336-37EE-43C0-9968-79E86E1C10EA}">
      <dgm:prSet phldrT="[Текст]"/>
      <dgm:spPr/>
      <dgm:t>
        <a:bodyPr/>
        <a:lstStyle/>
        <a:p>
          <a:r>
            <a:rPr lang="ru-RU" dirty="0" smtClean="0"/>
            <a:t>Корректировка учеником поставленных целей образования</a:t>
          </a:r>
          <a:endParaRPr lang="ru-RU" dirty="0"/>
        </a:p>
      </dgm:t>
    </dgm:pt>
    <dgm:pt modelId="{299F24DA-64A2-472D-B5D9-F5CE2EC3751C}" type="parTrans" cxnId="{1AD7F39C-D887-4014-AAAD-2E4AAF08803F}">
      <dgm:prSet/>
      <dgm:spPr/>
      <dgm:t>
        <a:bodyPr/>
        <a:lstStyle/>
        <a:p>
          <a:endParaRPr lang="ru-RU"/>
        </a:p>
      </dgm:t>
    </dgm:pt>
    <dgm:pt modelId="{ECECE1DA-4F3F-4047-8D15-F27B21F499AF}" type="sibTrans" cxnId="{1AD7F39C-D887-4014-AAAD-2E4AAF08803F}">
      <dgm:prSet/>
      <dgm:spPr/>
      <dgm:t>
        <a:bodyPr/>
        <a:lstStyle/>
        <a:p>
          <a:endParaRPr lang="ru-RU"/>
        </a:p>
      </dgm:t>
    </dgm:pt>
    <dgm:pt modelId="{0F23F6C7-4FDF-460F-80E2-344C74C01C83}">
      <dgm:prSet phldrT="[Текст]"/>
      <dgm:spPr/>
      <dgm:t>
        <a:bodyPr/>
        <a:lstStyle/>
        <a:p>
          <a:r>
            <a:rPr lang="ru-RU" dirty="0" smtClean="0"/>
            <a:t>рефлексия</a:t>
          </a:r>
          <a:endParaRPr lang="ru-RU" dirty="0"/>
        </a:p>
      </dgm:t>
    </dgm:pt>
    <dgm:pt modelId="{14B5808A-739E-4FB3-8AF2-B5BA09F2B756}" type="parTrans" cxnId="{DFB3A687-9B46-41E6-805A-7B3CC27F4B18}">
      <dgm:prSet/>
      <dgm:spPr/>
      <dgm:t>
        <a:bodyPr/>
        <a:lstStyle/>
        <a:p>
          <a:endParaRPr lang="ru-RU"/>
        </a:p>
      </dgm:t>
    </dgm:pt>
    <dgm:pt modelId="{902FF469-FF74-453C-91A9-DE0ED59CEE55}" type="sibTrans" cxnId="{DFB3A687-9B46-41E6-805A-7B3CC27F4B18}">
      <dgm:prSet/>
      <dgm:spPr/>
      <dgm:t>
        <a:bodyPr/>
        <a:lstStyle/>
        <a:p>
          <a:endParaRPr lang="ru-RU"/>
        </a:p>
      </dgm:t>
    </dgm:pt>
    <dgm:pt modelId="{A356211D-2DC9-4E2F-8495-B737B75E56A2}">
      <dgm:prSet phldrT="[Текст]"/>
      <dgm:spPr/>
      <dgm:t>
        <a:bodyPr/>
        <a:lstStyle/>
        <a:p>
          <a:r>
            <a:rPr lang="ru-RU" dirty="0" smtClean="0"/>
            <a:t>Постановка учеником новых целей обучения</a:t>
          </a:r>
          <a:endParaRPr lang="ru-RU" dirty="0"/>
        </a:p>
      </dgm:t>
    </dgm:pt>
    <dgm:pt modelId="{71A483EC-D9FC-4819-9FBA-8121420ECF2B}" type="parTrans" cxnId="{22BB07BE-05F2-4E46-88DD-0463805059FB}">
      <dgm:prSet/>
      <dgm:spPr/>
      <dgm:t>
        <a:bodyPr/>
        <a:lstStyle/>
        <a:p>
          <a:endParaRPr lang="ru-RU"/>
        </a:p>
      </dgm:t>
    </dgm:pt>
    <dgm:pt modelId="{20E37DF2-6A4B-4F5B-AD50-3FD07F2CCCEA}" type="sibTrans" cxnId="{22BB07BE-05F2-4E46-88DD-0463805059FB}">
      <dgm:prSet/>
      <dgm:spPr/>
      <dgm:t>
        <a:bodyPr/>
        <a:lstStyle/>
        <a:p>
          <a:endParaRPr lang="ru-RU"/>
        </a:p>
      </dgm:t>
    </dgm:pt>
    <dgm:pt modelId="{D7A0F175-6A03-48D8-ABB5-A258DBECD7D0}">
      <dgm:prSet phldrT="[Текст]"/>
      <dgm:spPr/>
      <dgm:t>
        <a:bodyPr/>
        <a:lstStyle/>
        <a:p>
          <a:r>
            <a:rPr lang="ru-RU" dirty="0" smtClean="0"/>
            <a:t>Размышление , рождение нового знания </a:t>
          </a:r>
          <a:endParaRPr lang="ru-RU" dirty="0"/>
        </a:p>
      </dgm:t>
    </dgm:pt>
    <dgm:pt modelId="{6E959889-B383-43F4-8226-E523632A7388}" type="parTrans" cxnId="{0938CAA4-6D10-4390-8968-EC5B3D615B5B}">
      <dgm:prSet/>
      <dgm:spPr/>
      <dgm:t>
        <a:bodyPr/>
        <a:lstStyle/>
        <a:p>
          <a:endParaRPr lang="ru-RU"/>
        </a:p>
      </dgm:t>
    </dgm:pt>
    <dgm:pt modelId="{1E93E0FE-91AC-42F2-AB87-B8C5F301DFD4}" type="sibTrans" cxnId="{0938CAA4-6D10-4390-8968-EC5B3D615B5B}">
      <dgm:prSet/>
      <dgm:spPr/>
      <dgm:t>
        <a:bodyPr/>
        <a:lstStyle/>
        <a:p>
          <a:endParaRPr lang="ru-RU"/>
        </a:p>
      </dgm:t>
    </dgm:pt>
    <dgm:pt modelId="{FE365E22-3713-4140-B546-2B28DC439BBE}">
      <dgm:prSet phldrT="[Текст]"/>
      <dgm:spPr/>
      <dgm:t>
        <a:bodyPr/>
        <a:lstStyle/>
        <a:p>
          <a:endParaRPr lang="ru-RU" dirty="0"/>
        </a:p>
      </dgm:t>
    </dgm:pt>
    <dgm:pt modelId="{167EAB53-52AB-4913-8919-1504193C141D}" type="parTrans" cxnId="{71156523-52E5-4284-8840-E96614D4F898}">
      <dgm:prSet/>
      <dgm:spPr/>
      <dgm:t>
        <a:bodyPr/>
        <a:lstStyle/>
        <a:p>
          <a:endParaRPr lang="ru-RU"/>
        </a:p>
      </dgm:t>
    </dgm:pt>
    <dgm:pt modelId="{BB0987BD-3C33-495C-9B5C-BEED31C5FD7D}" type="sibTrans" cxnId="{71156523-52E5-4284-8840-E96614D4F898}">
      <dgm:prSet/>
      <dgm:spPr/>
      <dgm:t>
        <a:bodyPr/>
        <a:lstStyle/>
        <a:p>
          <a:endParaRPr lang="ru-RU"/>
        </a:p>
      </dgm:t>
    </dgm:pt>
    <dgm:pt modelId="{CC501246-2FB0-455C-B2AB-E8546A6AA45A}">
      <dgm:prSet phldrT="[Текст]"/>
      <dgm:spPr/>
      <dgm:t>
        <a:bodyPr/>
        <a:lstStyle/>
        <a:p>
          <a:r>
            <a:rPr lang="ru-RU" dirty="0" smtClean="0"/>
            <a:t>Постановка учеником собственных целей обучения</a:t>
          </a:r>
          <a:endParaRPr lang="ru-RU" dirty="0"/>
        </a:p>
      </dgm:t>
    </dgm:pt>
    <dgm:pt modelId="{84C0A4A1-E7D3-493C-B222-E9B3E404FA8C}" type="sibTrans" cxnId="{866DB898-D7BC-4780-B7DA-01AA05CC7A14}">
      <dgm:prSet/>
      <dgm:spPr/>
      <dgm:t>
        <a:bodyPr/>
        <a:lstStyle/>
        <a:p>
          <a:endParaRPr lang="ru-RU"/>
        </a:p>
      </dgm:t>
    </dgm:pt>
    <dgm:pt modelId="{6AE9ECAE-D3DC-4A39-A915-966F283A992B}" type="parTrans" cxnId="{866DB898-D7BC-4780-B7DA-01AA05CC7A14}">
      <dgm:prSet/>
      <dgm:spPr/>
      <dgm:t>
        <a:bodyPr/>
        <a:lstStyle/>
        <a:p>
          <a:endParaRPr lang="ru-RU"/>
        </a:p>
      </dgm:t>
    </dgm:pt>
    <dgm:pt modelId="{001EF38F-F264-4E9D-BDD0-473B3FFA1E5A}">
      <dgm:prSet phldrT="[Текст]"/>
      <dgm:spPr/>
      <dgm:t>
        <a:bodyPr/>
        <a:lstStyle/>
        <a:p>
          <a:r>
            <a:rPr lang="ru-RU" dirty="0" smtClean="0"/>
            <a:t>Интерес к получению новой информации</a:t>
          </a:r>
          <a:endParaRPr lang="ru-RU" dirty="0"/>
        </a:p>
      </dgm:t>
    </dgm:pt>
    <dgm:pt modelId="{BB2B7542-9BCF-48E2-B2D7-15A4DB1017BC}" type="sibTrans" cxnId="{AEBEF149-6F8C-4D8D-B1D7-AEFA2AF4C7FE}">
      <dgm:prSet/>
      <dgm:spPr/>
      <dgm:t>
        <a:bodyPr/>
        <a:lstStyle/>
        <a:p>
          <a:endParaRPr lang="ru-RU"/>
        </a:p>
      </dgm:t>
    </dgm:pt>
    <dgm:pt modelId="{3FDF5086-0DEB-4E03-AC20-F21415B123A3}" type="parTrans" cxnId="{AEBEF149-6F8C-4D8D-B1D7-AEFA2AF4C7FE}">
      <dgm:prSet/>
      <dgm:spPr/>
      <dgm:t>
        <a:bodyPr/>
        <a:lstStyle/>
        <a:p>
          <a:endParaRPr lang="ru-RU"/>
        </a:p>
      </dgm:t>
    </dgm:pt>
    <dgm:pt modelId="{5CAD9AE0-4AD5-43E7-8698-3ACC8600E84B}" type="pres">
      <dgm:prSet presAssocID="{2A2C9CD8-4519-4B69-8A4B-BBAFB4DEAD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79C9D1-7CEC-4EF2-A914-9394DB23B195}" type="pres">
      <dgm:prSet presAssocID="{2A2C9CD8-4519-4B69-8A4B-BBAFB4DEAD65}" presName="tSp" presStyleCnt="0"/>
      <dgm:spPr/>
    </dgm:pt>
    <dgm:pt modelId="{6402EBFD-F915-4D0C-AEFB-4ABDF46C026B}" type="pres">
      <dgm:prSet presAssocID="{2A2C9CD8-4519-4B69-8A4B-BBAFB4DEAD65}" presName="bSp" presStyleCnt="0"/>
      <dgm:spPr/>
    </dgm:pt>
    <dgm:pt modelId="{CD9575C3-6F76-463E-A699-224007C6FE44}" type="pres">
      <dgm:prSet presAssocID="{2A2C9CD8-4519-4B69-8A4B-BBAFB4DEAD65}" presName="process" presStyleCnt="0"/>
      <dgm:spPr/>
    </dgm:pt>
    <dgm:pt modelId="{F1D4BE9B-723E-4245-ABEE-B43234AFFA52}" type="pres">
      <dgm:prSet presAssocID="{0D2DB7C2-0BE0-4D42-81BA-DA91336F49F8}" presName="composite1" presStyleCnt="0"/>
      <dgm:spPr/>
    </dgm:pt>
    <dgm:pt modelId="{53A1F07B-6291-401F-A74E-A490C169D178}" type="pres">
      <dgm:prSet presAssocID="{0D2DB7C2-0BE0-4D42-81BA-DA91336F49F8}" presName="dummyNode1" presStyleLbl="node1" presStyleIdx="0" presStyleCnt="3"/>
      <dgm:spPr/>
    </dgm:pt>
    <dgm:pt modelId="{8FC22F62-7161-47B2-8A09-25EE8AAAD177}" type="pres">
      <dgm:prSet presAssocID="{0D2DB7C2-0BE0-4D42-81BA-DA91336F49F8}" presName="childNode1" presStyleLbl="bgAcc1" presStyleIdx="0" presStyleCnt="3" custScaleX="127329" custScaleY="128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C1D35-E7B7-4D9C-81AF-4414D6D1D3F1}" type="pres">
      <dgm:prSet presAssocID="{0D2DB7C2-0BE0-4D42-81BA-DA91336F49F8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D05F49-E821-4F6C-97D1-8FB1410D6461}" type="pres">
      <dgm:prSet presAssocID="{0D2DB7C2-0BE0-4D42-81BA-DA91336F49F8}" presName="parentNode1" presStyleLbl="node1" presStyleIdx="0" presStyleCnt="3" custScaleX="123279" custScaleY="998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4FDAD5-C8D1-43A3-AD16-5BB691D879C1}" type="pres">
      <dgm:prSet presAssocID="{0D2DB7C2-0BE0-4D42-81BA-DA91336F49F8}" presName="connSite1" presStyleCnt="0"/>
      <dgm:spPr/>
    </dgm:pt>
    <dgm:pt modelId="{E9D1DBBB-29F0-41CA-B496-3AC8066A06D4}" type="pres">
      <dgm:prSet presAssocID="{766BCE53-6DCE-4D8C-843D-540E8D964157}" presName="Name9" presStyleLbl="sibTrans2D1" presStyleIdx="0" presStyleCnt="2"/>
      <dgm:spPr/>
      <dgm:t>
        <a:bodyPr/>
        <a:lstStyle/>
        <a:p>
          <a:endParaRPr lang="ru-RU"/>
        </a:p>
      </dgm:t>
    </dgm:pt>
    <dgm:pt modelId="{27272C45-644B-421E-A58F-5FF5956A15FD}" type="pres">
      <dgm:prSet presAssocID="{EF5F60DA-9DA7-4594-BC84-0B7913EA3F0B}" presName="composite2" presStyleCnt="0"/>
      <dgm:spPr/>
    </dgm:pt>
    <dgm:pt modelId="{2547C6F2-E059-4753-AD78-02908CF5DEF0}" type="pres">
      <dgm:prSet presAssocID="{EF5F60DA-9DA7-4594-BC84-0B7913EA3F0B}" presName="dummyNode2" presStyleLbl="node1" presStyleIdx="0" presStyleCnt="3"/>
      <dgm:spPr/>
    </dgm:pt>
    <dgm:pt modelId="{6C03D33F-3994-43F6-8C67-7E06C279D179}" type="pres">
      <dgm:prSet presAssocID="{EF5F60DA-9DA7-4594-BC84-0B7913EA3F0B}" presName="childNode2" presStyleLbl="bgAcc1" presStyleIdx="1" presStyleCnt="3" custScaleX="125401" custScaleY="128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331B52-25D7-4B21-A738-B8EED6474A1A}" type="pres">
      <dgm:prSet presAssocID="{EF5F60DA-9DA7-4594-BC84-0B7913EA3F0B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D2AE59-77BC-419D-AA23-06304E620D54}" type="pres">
      <dgm:prSet presAssocID="{EF5F60DA-9DA7-4594-BC84-0B7913EA3F0B}" presName="parentNode2" presStyleLbl="node1" presStyleIdx="1" presStyleCnt="3" custScaleX="120487" custScaleY="1194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39BD92-3670-44B5-AD2C-9F0149B6C5F7}" type="pres">
      <dgm:prSet presAssocID="{EF5F60DA-9DA7-4594-BC84-0B7913EA3F0B}" presName="connSite2" presStyleCnt="0"/>
      <dgm:spPr/>
    </dgm:pt>
    <dgm:pt modelId="{5AAFA2ED-21D1-4968-8F3F-52BC644A8092}" type="pres">
      <dgm:prSet presAssocID="{B3C675DD-C8E8-47C0-BEC7-13B07E857ABA}" presName="Name18" presStyleLbl="sibTrans2D1" presStyleIdx="1" presStyleCnt="2"/>
      <dgm:spPr/>
      <dgm:t>
        <a:bodyPr/>
        <a:lstStyle/>
        <a:p>
          <a:endParaRPr lang="ru-RU"/>
        </a:p>
      </dgm:t>
    </dgm:pt>
    <dgm:pt modelId="{599C0164-EEE3-4408-BBB4-FF167CEBA67F}" type="pres">
      <dgm:prSet presAssocID="{0F23F6C7-4FDF-460F-80E2-344C74C01C83}" presName="composite1" presStyleCnt="0"/>
      <dgm:spPr/>
    </dgm:pt>
    <dgm:pt modelId="{D1E30753-3B66-4C2C-B90F-0B1D3DFE2DFA}" type="pres">
      <dgm:prSet presAssocID="{0F23F6C7-4FDF-460F-80E2-344C74C01C83}" presName="dummyNode1" presStyleLbl="node1" presStyleIdx="1" presStyleCnt="3"/>
      <dgm:spPr/>
    </dgm:pt>
    <dgm:pt modelId="{952EF1A4-42CD-4960-A463-8AA9C337A6DE}" type="pres">
      <dgm:prSet presAssocID="{0F23F6C7-4FDF-460F-80E2-344C74C01C83}" presName="childNode1" presStyleLbl="bgAcc1" presStyleIdx="2" presStyleCnt="3" custScaleX="122496" custScaleY="126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16545-B2FD-4333-9BC9-705B2DA82ACA}" type="pres">
      <dgm:prSet presAssocID="{0F23F6C7-4FDF-460F-80E2-344C74C01C83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B2F3E3-983C-4ABA-8C7F-928BECAF82F1}" type="pres">
      <dgm:prSet presAssocID="{0F23F6C7-4FDF-460F-80E2-344C74C01C83}" presName="parentNode1" presStyleLbl="node1" presStyleIdx="2" presStyleCnt="3" custScaleX="117861" custScaleY="1101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CB2549-EA3B-45F7-A67D-0A6202230C4E}" type="pres">
      <dgm:prSet presAssocID="{0F23F6C7-4FDF-460F-80E2-344C74C01C83}" presName="connSite1" presStyleCnt="0"/>
      <dgm:spPr/>
    </dgm:pt>
  </dgm:ptLst>
  <dgm:cxnLst>
    <dgm:cxn modelId="{DA82EC14-A592-4C73-8C39-FE06CA08FF72}" type="presOf" srcId="{343CC991-7B7A-47A6-BC2C-B97F21E4D82D}" destId="{63331B52-25D7-4B21-A738-B8EED6474A1A}" srcOrd="1" destOrd="1" presId="urn:microsoft.com/office/officeart/2005/8/layout/hProcess4"/>
    <dgm:cxn modelId="{048FE298-54BC-404C-B05A-50246ADAD685}" type="presOf" srcId="{D7A0F175-6A03-48D8-ABB5-A258DBECD7D0}" destId="{74616545-B2FD-4333-9BC9-705B2DA82ACA}" srcOrd="1" destOrd="0" presId="urn:microsoft.com/office/officeart/2005/8/layout/hProcess4"/>
    <dgm:cxn modelId="{1AD7F39C-D887-4014-AAAD-2E4AAF08803F}" srcId="{EF5F60DA-9DA7-4594-BC84-0B7913EA3F0B}" destId="{7C2CE336-37EE-43C0-9968-79E86E1C10EA}" srcOrd="2" destOrd="0" parTransId="{299F24DA-64A2-472D-B5D9-F5CE2EC3751C}" sibTransId="{ECECE1DA-4F3F-4047-8D15-F27B21F499AF}"/>
    <dgm:cxn modelId="{9FB4D3E6-DCF9-4950-A4F2-4C140EFB1B42}" type="presOf" srcId="{B3C675DD-C8E8-47C0-BEC7-13B07E857ABA}" destId="{5AAFA2ED-21D1-4968-8F3F-52BC644A8092}" srcOrd="0" destOrd="0" presId="urn:microsoft.com/office/officeart/2005/8/layout/hProcess4"/>
    <dgm:cxn modelId="{8BE63D28-598D-444B-87AF-2D2ADD6DD8BC}" type="presOf" srcId="{D7A0F175-6A03-48D8-ABB5-A258DBECD7D0}" destId="{952EF1A4-42CD-4960-A463-8AA9C337A6DE}" srcOrd="0" destOrd="0" presId="urn:microsoft.com/office/officeart/2005/8/layout/hProcess4"/>
    <dgm:cxn modelId="{A65E1722-C113-459D-BC78-B218F084DBF4}" type="presOf" srcId="{7C2CE336-37EE-43C0-9968-79E86E1C10EA}" destId="{63331B52-25D7-4B21-A738-B8EED6474A1A}" srcOrd="1" destOrd="2" presId="urn:microsoft.com/office/officeart/2005/8/layout/hProcess4"/>
    <dgm:cxn modelId="{BBFB25EB-E1E3-4485-AF0A-1E12B908E279}" type="presOf" srcId="{0D2DB7C2-0BE0-4D42-81BA-DA91336F49F8}" destId="{9AD05F49-E821-4F6C-97D1-8FB1410D6461}" srcOrd="0" destOrd="0" presId="urn:microsoft.com/office/officeart/2005/8/layout/hProcess4"/>
    <dgm:cxn modelId="{A1BD25A2-F889-4F7C-9124-10B1E40E7952}" type="presOf" srcId="{001EF38F-F264-4E9D-BDD0-473B3FFA1E5A}" destId="{8FC22F62-7161-47B2-8A09-25EE8AAAD177}" srcOrd="0" destOrd="1" presId="urn:microsoft.com/office/officeart/2005/8/layout/hProcess4"/>
    <dgm:cxn modelId="{35E09CBF-CE75-498B-BE0B-A59501D0796B}" type="presOf" srcId="{FE365E22-3713-4140-B546-2B28DC439BBE}" destId="{63331B52-25D7-4B21-A738-B8EED6474A1A}" srcOrd="1" destOrd="0" presId="urn:microsoft.com/office/officeart/2005/8/layout/hProcess4"/>
    <dgm:cxn modelId="{B9701F25-BDF3-40E9-B9C8-91F090EC8F7E}" type="presOf" srcId="{EF5F60DA-9DA7-4594-BC84-0B7913EA3F0B}" destId="{87D2AE59-77BC-419D-AA23-06304E620D54}" srcOrd="0" destOrd="0" presId="urn:microsoft.com/office/officeart/2005/8/layout/hProcess4"/>
    <dgm:cxn modelId="{71156523-52E5-4284-8840-E96614D4F898}" srcId="{EF5F60DA-9DA7-4594-BC84-0B7913EA3F0B}" destId="{FE365E22-3713-4140-B546-2B28DC439BBE}" srcOrd="0" destOrd="0" parTransId="{167EAB53-52AB-4913-8919-1504193C141D}" sibTransId="{BB0987BD-3C33-495C-9B5C-BEED31C5FD7D}"/>
    <dgm:cxn modelId="{0938CAA4-6D10-4390-8968-EC5B3D615B5B}" srcId="{0F23F6C7-4FDF-460F-80E2-344C74C01C83}" destId="{D7A0F175-6A03-48D8-ABB5-A258DBECD7D0}" srcOrd="0" destOrd="0" parTransId="{6E959889-B383-43F4-8226-E523632A7388}" sibTransId="{1E93E0FE-91AC-42F2-AB87-B8C5F301DFD4}"/>
    <dgm:cxn modelId="{AEBEF149-6F8C-4D8D-B1D7-AEFA2AF4C7FE}" srcId="{0D2DB7C2-0BE0-4D42-81BA-DA91336F49F8}" destId="{001EF38F-F264-4E9D-BDD0-473B3FFA1E5A}" srcOrd="1" destOrd="0" parTransId="{3FDF5086-0DEB-4E03-AC20-F21415B123A3}" sibTransId="{BB2B7542-9BCF-48E2-B2D7-15A4DB1017BC}"/>
    <dgm:cxn modelId="{DFB3A687-9B46-41E6-805A-7B3CC27F4B18}" srcId="{2A2C9CD8-4519-4B69-8A4B-BBAFB4DEAD65}" destId="{0F23F6C7-4FDF-460F-80E2-344C74C01C83}" srcOrd="2" destOrd="0" parTransId="{14B5808A-739E-4FB3-8AF2-B5BA09F2B756}" sibTransId="{902FF469-FF74-453C-91A9-DE0ED59CEE55}"/>
    <dgm:cxn modelId="{866DB898-D7BC-4780-B7DA-01AA05CC7A14}" srcId="{0D2DB7C2-0BE0-4D42-81BA-DA91336F49F8}" destId="{CC501246-2FB0-455C-B2AB-E8546A6AA45A}" srcOrd="2" destOrd="0" parTransId="{6AE9ECAE-D3DC-4A39-A915-966F283A992B}" sibTransId="{84C0A4A1-E7D3-493C-B222-E9B3E404FA8C}"/>
    <dgm:cxn modelId="{E4650618-A854-4EFF-9AC0-975D25539056}" type="presOf" srcId="{CC501246-2FB0-455C-B2AB-E8546A6AA45A}" destId="{E59C1D35-E7B7-4D9C-81AF-4414D6D1D3F1}" srcOrd="1" destOrd="2" presId="urn:microsoft.com/office/officeart/2005/8/layout/hProcess4"/>
    <dgm:cxn modelId="{D764EF71-19DA-4B29-946A-5E80DC3F5AC9}" srcId="{2A2C9CD8-4519-4B69-8A4B-BBAFB4DEAD65}" destId="{0D2DB7C2-0BE0-4D42-81BA-DA91336F49F8}" srcOrd="0" destOrd="0" parTransId="{F5ACB375-A146-498D-840D-16029180AD91}" sibTransId="{766BCE53-6DCE-4D8C-843D-540E8D964157}"/>
    <dgm:cxn modelId="{4B649F7E-8A79-4FE2-BE9E-70C353E0F972}" type="presOf" srcId="{2A2C9CD8-4519-4B69-8A4B-BBAFB4DEAD65}" destId="{5CAD9AE0-4AD5-43E7-8698-3ACC8600E84B}" srcOrd="0" destOrd="0" presId="urn:microsoft.com/office/officeart/2005/8/layout/hProcess4"/>
    <dgm:cxn modelId="{E7C10FE7-1A11-4673-809A-6F7847D78663}" type="presOf" srcId="{7C2CE336-37EE-43C0-9968-79E86E1C10EA}" destId="{6C03D33F-3994-43F6-8C67-7E06C279D179}" srcOrd="0" destOrd="2" presId="urn:microsoft.com/office/officeart/2005/8/layout/hProcess4"/>
    <dgm:cxn modelId="{22BB07BE-05F2-4E46-88DD-0463805059FB}" srcId="{0F23F6C7-4FDF-460F-80E2-344C74C01C83}" destId="{A356211D-2DC9-4E2F-8495-B737B75E56A2}" srcOrd="1" destOrd="0" parTransId="{71A483EC-D9FC-4819-9FBA-8121420ECF2B}" sibTransId="{20E37DF2-6A4B-4F5B-AD50-3FD07F2CCCEA}"/>
    <dgm:cxn modelId="{61FD04C9-1CD5-4DFF-87A7-3321CE1D8BBE}" type="presOf" srcId="{A356211D-2DC9-4E2F-8495-B737B75E56A2}" destId="{952EF1A4-42CD-4960-A463-8AA9C337A6DE}" srcOrd="0" destOrd="1" presId="urn:microsoft.com/office/officeart/2005/8/layout/hProcess4"/>
    <dgm:cxn modelId="{45CB5C0A-7920-4587-A307-BA653E34A1CC}" type="presOf" srcId="{0F23F6C7-4FDF-460F-80E2-344C74C01C83}" destId="{AAB2F3E3-983C-4ABA-8C7F-928BECAF82F1}" srcOrd="0" destOrd="0" presId="urn:microsoft.com/office/officeart/2005/8/layout/hProcess4"/>
    <dgm:cxn modelId="{679BCF96-1C55-46B6-9CBC-ADBFF5FCF75A}" type="presOf" srcId="{343CC991-7B7A-47A6-BC2C-B97F21E4D82D}" destId="{6C03D33F-3994-43F6-8C67-7E06C279D179}" srcOrd="0" destOrd="1" presId="urn:microsoft.com/office/officeart/2005/8/layout/hProcess4"/>
    <dgm:cxn modelId="{AEF382E7-67A2-4744-B03F-19A861E4F6B9}" type="presOf" srcId="{CC501246-2FB0-455C-B2AB-E8546A6AA45A}" destId="{8FC22F62-7161-47B2-8A09-25EE8AAAD177}" srcOrd="0" destOrd="2" presId="urn:microsoft.com/office/officeart/2005/8/layout/hProcess4"/>
    <dgm:cxn modelId="{D7886996-E5AB-4CAA-A8EF-0CA27C36E05B}" srcId="{EF5F60DA-9DA7-4594-BC84-0B7913EA3F0B}" destId="{343CC991-7B7A-47A6-BC2C-B97F21E4D82D}" srcOrd="1" destOrd="0" parTransId="{8876B68A-362E-4BEC-870F-466807F6E42D}" sibTransId="{594D39DD-AEBC-4C31-9AF6-605C51D72F1B}"/>
    <dgm:cxn modelId="{23523A8D-3F67-4DD6-AD50-70FCDD450AA0}" srcId="{0D2DB7C2-0BE0-4D42-81BA-DA91336F49F8}" destId="{DCC4BA9F-30D9-43C1-ACFB-29F974158F84}" srcOrd="0" destOrd="0" parTransId="{3F44865B-5C44-4EAF-B101-F0ACB1270AF3}" sibTransId="{42C3E1ED-561B-4337-B306-F8EC02EB5E06}"/>
    <dgm:cxn modelId="{716FBA42-5A32-46A1-B09C-B4A4267E5CAD}" type="presOf" srcId="{DCC4BA9F-30D9-43C1-ACFB-29F974158F84}" destId="{8FC22F62-7161-47B2-8A09-25EE8AAAD177}" srcOrd="0" destOrd="0" presId="urn:microsoft.com/office/officeart/2005/8/layout/hProcess4"/>
    <dgm:cxn modelId="{C5DF1FD1-9C5E-4611-886B-95CFA86FFC0B}" type="presOf" srcId="{FE365E22-3713-4140-B546-2B28DC439BBE}" destId="{6C03D33F-3994-43F6-8C67-7E06C279D179}" srcOrd="0" destOrd="0" presId="urn:microsoft.com/office/officeart/2005/8/layout/hProcess4"/>
    <dgm:cxn modelId="{CB51145A-81B5-4BB1-89F6-E385910C6780}" type="presOf" srcId="{001EF38F-F264-4E9D-BDD0-473B3FFA1E5A}" destId="{E59C1D35-E7B7-4D9C-81AF-4414D6D1D3F1}" srcOrd="1" destOrd="1" presId="urn:microsoft.com/office/officeart/2005/8/layout/hProcess4"/>
    <dgm:cxn modelId="{AFBD8F85-16EE-4EBD-81A0-7E186BF47A5B}" type="presOf" srcId="{DCC4BA9F-30D9-43C1-ACFB-29F974158F84}" destId="{E59C1D35-E7B7-4D9C-81AF-4414D6D1D3F1}" srcOrd="1" destOrd="0" presId="urn:microsoft.com/office/officeart/2005/8/layout/hProcess4"/>
    <dgm:cxn modelId="{906E1139-96C8-4E25-B390-84875EA71CC9}" type="presOf" srcId="{A356211D-2DC9-4E2F-8495-B737B75E56A2}" destId="{74616545-B2FD-4333-9BC9-705B2DA82ACA}" srcOrd="1" destOrd="1" presId="urn:microsoft.com/office/officeart/2005/8/layout/hProcess4"/>
    <dgm:cxn modelId="{EC462058-5EDC-4DFC-BE46-8611EA6F4A4E}" type="presOf" srcId="{766BCE53-6DCE-4D8C-843D-540E8D964157}" destId="{E9D1DBBB-29F0-41CA-B496-3AC8066A06D4}" srcOrd="0" destOrd="0" presId="urn:microsoft.com/office/officeart/2005/8/layout/hProcess4"/>
    <dgm:cxn modelId="{6E9B5C62-EEF2-4470-9559-0DBA52E5870A}" srcId="{2A2C9CD8-4519-4B69-8A4B-BBAFB4DEAD65}" destId="{EF5F60DA-9DA7-4594-BC84-0B7913EA3F0B}" srcOrd="1" destOrd="0" parTransId="{95921BD3-6A83-4150-9678-78BFC67C194E}" sibTransId="{B3C675DD-C8E8-47C0-BEC7-13B07E857ABA}"/>
    <dgm:cxn modelId="{F6CB9A01-81D5-4B25-9766-41B26A96AA00}" type="presParOf" srcId="{5CAD9AE0-4AD5-43E7-8698-3ACC8600E84B}" destId="{1179C9D1-7CEC-4EF2-A914-9394DB23B195}" srcOrd="0" destOrd="0" presId="urn:microsoft.com/office/officeart/2005/8/layout/hProcess4"/>
    <dgm:cxn modelId="{6E618AC2-B6AF-4567-9AB2-2C92C45BC1AC}" type="presParOf" srcId="{5CAD9AE0-4AD5-43E7-8698-3ACC8600E84B}" destId="{6402EBFD-F915-4D0C-AEFB-4ABDF46C026B}" srcOrd="1" destOrd="0" presId="urn:microsoft.com/office/officeart/2005/8/layout/hProcess4"/>
    <dgm:cxn modelId="{D02D6905-841E-4D61-AFA9-22281271D056}" type="presParOf" srcId="{5CAD9AE0-4AD5-43E7-8698-3ACC8600E84B}" destId="{CD9575C3-6F76-463E-A699-224007C6FE44}" srcOrd="2" destOrd="0" presId="urn:microsoft.com/office/officeart/2005/8/layout/hProcess4"/>
    <dgm:cxn modelId="{E20C4793-A335-4308-A5CF-CBE734061C87}" type="presParOf" srcId="{CD9575C3-6F76-463E-A699-224007C6FE44}" destId="{F1D4BE9B-723E-4245-ABEE-B43234AFFA52}" srcOrd="0" destOrd="0" presId="urn:microsoft.com/office/officeart/2005/8/layout/hProcess4"/>
    <dgm:cxn modelId="{D6557672-9C07-4600-A199-565F26016C41}" type="presParOf" srcId="{F1D4BE9B-723E-4245-ABEE-B43234AFFA52}" destId="{53A1F07B-6291-401F-A74E-A490C169D178}" srcOrd="0" destOrd="0" presId="urn:microsoft.com/office/officeart/2005/8/layout/hProcess4"/>
    <dgm:cxn modelId="{C4FBEA18-6183-4698-B16B-9B6DEAB4BAEC}" type="presParOf" srcId="{F1D4BE9B-723E-4245-ABEE-B43234AFFA52}" destId="{8FC22F62-7161-47B2-8A09-25EE8AAAD177}" srcOrd="1" destOrd="0" presId="urn:microsoft.com/office/officeart/2005/8/layout/hProcess4"/>
    <dgm:cxn modelId="{A20F5A43-E64D-4B0A-A216-6FAC65F669AE}" type="presParOf" srcId="{F1D4BE9B-723E-4245-ABEE-B43234AFFA52}" destId="{E59C1D35-E7B7-4D9C-81AF-4414D6D1D3F1}" srcOrd="2" destOrd="0" presId="urn:microsoft.com/office/officeart/2005/8/layout/hProcess4"/>
    <dgm:cxn modelId="{3BB080B9-FC36-427A-A401-F259DADEC01C}" type="presParOf" srcId="{F1D4BE9B-723E-4245-ABEE-B43234AFFA52}" destId="{9AD05F49-E821-4F6C-97D1-8FB1410D6461}" srcOrd="3" destOrd="0" presId="urn:microsoft.com/office/officeart/2005/8/layout/hProcess4"/>
    <dgm:cxn modelId="{30ED78B0-F13B-4E7E-8FB2-1A5D2B664762}" type="presParOf" srcId="{F1D4BE9B-723E-4245-ABEE-B43234AFFA52}" destId="{C14FDAD5-C8D1-43A3-AD16-5BB691D879C1}" srcOrd="4" destOrd="0" presId="urn:microsoft.com/office/officeart/2005/8/layout/hProcess4"/>
    <dgm:cxn modelId="{4A183C42-61D0-4B8C-B9A8-C2F691B16ECF}" type="presParOf" srcId="{CD9575C3-6F76-463E-A699-224007C6FE44}" destId="{E9D1DBBB-29F0-41CA-B496-3AC8066A06D4}" srcOrd="1" destOrd="0" presId="urn:microsoft.com/office/officeart/2005/8/layout/hProcess4"/>
    <dgm:cxn modelId="{7799344D-99D6-47EE-A82C-8803BC2353B9}" type="presParOf" srcId="{CD9575C3-6F76-463E-A699-224007C6FE44}" destId="{27272C45-644B-421E-A58F-5FF5956A15FD}" srcOrd="2" destOrd="0" presId="urn:microsoft.com/office/officeart/2005/8/layout/hProcess4"/>
    <dgm:cxn modelId="{B2D64099-25D5-4145-A470-1561BD7DDB98}" type="presParOf" srcId="{27272C45-644B-421E-A58F-5FF5956A15FD}" destId="{2547C6F2-E059-4753-AD78-02908CF5DEF0}" srcOrd="0" destOrd="0" presId="urn:microsoft.com/office/officeart/2005/8/layout/hProcess4"/>
    <dgm:cxn modelId="{3E35E6B3-2C61-451D-B4F4-9A776EC57B58}" type="presParOf" srcId="{27272C45-644B-421E-A58F-5FF5956A15FD}" destId="{6C03D33F-3994-43F6-8C67-7E06C279D179}" srcOrd="1" destOrd="0" presId="urn:microsoft.com/office/officeart/2005/8/layout/hProcess4"/>
    <dgm:cxn modelId="{D97CB8A5-23A4-445C-A2FA-270036EA37BC}" type="presParOf" srcId="{27272C45-644B-421E-A58F-5FF5956A15FD}" destId="{63331B52-25D7-4B21-A738-B8EED6474A1A}" srcOrd="2" destOrd="0" presId="urn:microsoft.com/office/officeart/2005/8/layout/hProcess4"/>
    <dgm:cxn modelId="{BD9870D4-D5F6-4319-B875-8339D84B2E53}" type="presParOf" srcId="{27272C45-644B-421E-A58F-5FF5956A15FD}" destId="{87D2AE59-77BC-419D-AA23-06304E620D54}" srcOrd="3" destOrd="0" presId="urn:microsoft.com/office/officeart/2005/8/layout/hProcess4"/>
    <dgm:cxn modelId="{D84823F4-55A1-4423-99E1-AD4288104FD7}" type="presParOf" srcId="{27272C45-644B-421E-A58F-5FF5956A15FD}" destId="{9C39BD92-3670-44B5-AD2C-9F0149B6C5F7}" srcOrd="4" destOrd="0" presId="urn:microsoft.com/office/officeart/2005/8/layout/hProcess4"/>
    <dgm:cxn modelId="{E4B2FD34-5B6C-428B-A1B8-DE359A08F124}" type="presParOf" srcId="{CD9575C3-6F76-463E-A699-224007C6FE44}" destId="{5AAFA2ED-21D1-4968-8F3F-52BC644A8092}" srcOrd="3" destOrd="0" presId="urn:microsoft.com/office/officeart/2005/8/layout/hProcess4"/>
    <dgm:cxn modelId="{E6D089CE-9156-43D5-A771-F0A869B90B31}" type="presParOf" srcId="{CD9575C3-6F76-463E-A699-224007C6FE44}" destId="{599C0164-EEE3-4408-BBB4-FF167CEBA67F}" srcOrd="4" destOrd="0" presId="urn:microsoft.com/office/officeart/2005/8/layout/hProcess4"/>
    <dgm:cxn modelId="{402986FC-B29C-46A0-A9BD-434C356AECC4}" type="presParOf" srcId="{599C0164-EEE3-4408-BBB4-FF167CEBA67F}" destId="{D1E30753-3B66-4C2C-B90F-0B1D3DFE2DFA}" srcOrd="0" destOrd="0" presId="urn:microsoft.com/office/officeart/2005/8/layout/hProcess4"/>
    <dgm:cxn modelId="{1F12A47A-78BA-4DB2-9316-4B8AC3C9F07F}" type="presParOf" srcId="{599C0164-EEE3-4408-BBB4-FF167CEBA67F}" destId="{952EF1A4-42CD-4960-A463-8AA9C337A6DE}" srcOrd="1" destOrd="0" presId="urn:microsoft.com/office/officeart/2005/8/layout/hProcess4"/>
    <dgm:cxn modelId="{5A1E1458-CD9F-43A2-B57F-9E4892662BCC}" type="presParOf" srcId="{599C0164-EEE3-4408-BBB4-FF167CEBA67F}" destId="{74616545-B2FD-4333-9BC9-705B2DA82ACA}" srcOrd="2" destOrd="0" presId="urn:microsoft.com/office/officeart/2005/8/layout/hProcess4"/>
    <dgm:cxn modelId="{6ABF6E58-43C4-4171-8568-375D0578D13F}" type="presParOf" srcId="{599C0164-EEE3-4408-BBB4-FF167CEBA67F}" destId="{AAB2F3E3-983C-4ABA-8C7F-928BECAF82F1}" srcOrd="3" destOrd="0" presId="urn:microsoft.com/office/officeart/2005/8/layout/hProcess4"/>
    <dgm:cxn modelId="{AA4FFB0C-90FB-4F7F-8F0F-4DA5CB42D375}" type="presParOf" srcId="{599C0164-EEE3-4408-BBB4-FF167CEBA67F}" destId="{62CB2549-EA3B-45F7-A67D-0A6202230C4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26436A-9A98-44ED-A8AD-2B1C30AAACD8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39ABE4-C5F2-4811-B4D2-692E0C76F33D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Ромашка вопросов</a:t>
          </a:r>
          <a:endParaRPr lang="ru-RU" dirty="0">
            <a:solidFill>
              <a:schemeClr val="bg1"/>
            </a:solidFill>
          </a:endParaRPr>
        </a:p>
      </dgm:t>
    </dgm:pt>
    <dgm:pt modelId="{86944338-EFEA-48A9-8746-8010E9B82C81}" type="parTrans" cxnId="{45C7DEC5-074A-46CF-8091-BD2A4B46B3D4}">
      <dgm:prSet/>
      <dgm:spPr/>
      <dgm:t>
        <a:bodyPr/>
        <a:lstStyle/>
        <a:p>
          <a:endParaRPr lang="ru-RU"/>
        </a:p>
      </dgm:t>
    </dgm:pt>
    <dgm:pt modelId="{C722C026-7643-42B7-95CE-A2AB471C9851}" type="sibTrans" cxnId="{45C7DEC5-074A-46CF-8091-BD2A4B46B3D4}">
      <dgm:prSet/>
      <dgm:spPr/>
      <dgm:t>
        <a:bodyPr/>
        <a:lstStyle/>
        <a:p>
          <a:endParaRPr lang="ru-RU"/>
        </a:p>
      </dgm:t>
    </dgm:pt>
    <dgm:pt modelId="{4D8C1D10-A8DC-46E1-9DB6-3DEEE51EE646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Простой вопрос </a:t>
          </a:r>
          <a:endParaRPr lang="ru-RU" sz="1400" dirty="0">
            <a:solidFill>
              <a:schemeClr val="bg1"/>
            </a:solidFill>
          </a:endParaRPr>
        </a:p>
      </dgm:t>
    </dgm:pt>
    <dgm:pt modelId="{3D12C09D-71E4-45AF-9CD2-D877B4B1AB9E}" type="parTrans" cxnId="{09A6346C-B25C-4AA5-BE94-E45BE2555EF7}">
      <dgm:prSet/>
      <dgm:spPr/>
      <dgm:t>
        <a:bodyPr/>
        <a:lstStyle/>
        <a:p>
          <a:endParaRPr lang="ru-RU"/>
        </a:p>
      </dgm:t>
    </dgm:pt>
    <dgm:pt modelId="{5A5C8B77-D3F7-4EBA-A463-A0EEE77E9F19}" type="sibTrans" cxnId="{09A6346C-B25C-4AA5-BE94-E45BE2555EF7}">
      <dgm:prSet/>
      <dgm:spPr/>
      <dgm:t>
        <a:bodyPr/>
        <a:lstStyle/>
        <a:p>
          <a:endParaRPr lang="ru-RU"/>
        </a:p>
      </dgm:t>
    </dgm:pt>
    <dgm:pt modelId="{D89CA4C3-76CF-4137-B4F4-67E410B237F8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Уточняющий вопрос </a:t>
          </a:r>
          <a:endParaRPr lang="ru-RU" sz="1400" dirty="0">
            <a:solidFill>
              <a:schemeClr val="bg1"/>
            </a:solidFill>
          </a:endParaRPr>
        </a:p>
      </dgm:t>
    </dgm:pt>
    <dgm:pt modelId="{5C2E6C86-BDE7-4A73-98D0-BB76FF4D6C2F}" type="parTrans" cxnId="{2D17A50A-D7D2-4467-86F0-F1884D9B8D80}">
      <dgm:prSet/>
      <dgm:spPr/>
      <dgm:t>
        <a:bodyPr/>
        <a:lstStyle/>
        <a:p>
          <a:endParaRPr lang="ru-RU"/>
        </a:p>
      </dgm:t>
    </dgm:pt>
    <dgm:pt modelId="{2D9B89A2-2FA5-41FB-AF25-DC13C620AE64}" type="sibTrans" cxnId="{2D17A50A-D7D2-4467-86F0-F1884D9B8D80}">
      <dgm:prSet/>
      <dgm:spPr/>
      <dgm:t>
        <a:bodyPr/>
        <a:lstStyle/>
        <a:p>
          <a:endParaRPr lang="ru-RU"/>
        </a:p>
      </dgm:t>
    </dgm:pt>
    <dgm:pt modelId="{3D6CF117-B160-476C-8DC1-DBD603D15F18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Творческий вопрос </a:t>
          </a:r>
          <a:endParaRPr lang="ru-RU" sz="1400" dirty="0">
            <a:solidFill>
              <a:schemeClr val="bg1"/>
            </a:solidFill>
          </a:endParaRPr>
        </a:p>
      </dgm:t>
    </dgm:pt>
    <dgm:pt modelId="{76D5385A-03A7-4C00-92E4-37E8CF9E5CA5}" type="parTrans" cxnId="{D3204F19-A8DF-48C5-9022-BC5846EAAE29}">
      <dgm:prSet/>
      <dgm:spPr/>
      <dgm:t>
        <a:bodyPr/>
        <a:lstStyle/>
        <a:p>
          <a:endParaRPr lang="ru-RU"/>
        </a:p>
      </dgm:t>
    </dgm:pt>
    <dgm:pt modelId="{C925DF42-6540-4D06-965C-DEB2088D6B0A}" type="sibTrans" cxnId="{D3204F19-A8DF-48C5-9022-BC5846EAAE29}">
      <dgm:prSet/>
      <dgm:spPr/>
      <dgm:t>
        <a:bodyPr/>
        <a:lstStyle/>
        <a:p>
          <a:endParaRPr lang="ru-RU"/>
        </a:p>
      </dgm:t>
    </dgm:pt>
    <dgm:pt modelId="{B0E4DF27-D896-4DD5-9D8D-06BB95647DD7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Практический вопрос </a:t>
          </a:r>
          <a:endParaRPr lang="ru-RU" sz="1400" dirty="0">
            <a:solidFill>
              <a:schemeClr val="bg1"/>
            </a:solidFill>
          </a:endParaRPr>
        </a:p>
      </dgm:t>
    </dgm:pt>
    <dgm:pt modelId="{F7E2CAF4-9C79-4C4E-B492-7D8DD8672BED}" type="parTrans" cxnId="{48B494C2-7EA7-4DDF-AC16-9C43F42CFB1B}">
      <dgm:prSet/>
      <dgm:spPr/>
      <dgm:t>
        <a:bodyPr/>
        <a:lstStyle/>
        <a:p>
          <a:endParaRPr lang="ru-RU"/>
        </a:p>
      </dgm:t>
    </dgm:pt>
    <dgm:pt modelId="{9DB5415A-F607-4E16-B45E-56CC507D453C}" type="sibTrans" cxnId="{48B494C2-7EA7-4DDF-AC16-9C43F42CFB1B}">
      <dgm:prSet/>
      <dgm:spPr/>
      <dgm:t>
        <a:bodyPr/>
        <a:lstStyle/>
        <a:p>
          <a:endParaRPr lang="ru-RU"/>
        </a:p>
      </dgm:t>
    </dgm:pt>
    <dgm:pt modelId="{5B817314-2FC4-4AF5-8E25-10C3FF2F1A47}">
      <dgm:prSet phldrT="[Текст]" phldr="1"/>
      <dgm:spPr/>
      <dgm:t>
        <a:bodyPr/>
        <a:lstStyle/>
        <a:p>
          <a:endParaRPr lang="ru-RU" sz="1400" dirty="0"/>
        </a:p>
      </dgm:t>
    </dgm:pt>
    <dgm:pt modelId="{78FF89C8-115C-4ADF-8F81-107BCD5B3862}" type="parTrans" cxnId="{16633CE5-96D7-4BF5-B2FD-74CADDCE68A9}">
      <dgm:prSet/>
      <dgm:spPr/>
      <dgm:t>
        <a:bodyPr/>
        <a:lstStyle/>
        <a:p>
          <a:endParaRPr lang="ru-RU"/>
        </a:p>
      </dgm:t>
    </dgm:pt>
    <dgm:pt modelId="{F477B90E-E5FA-4655-94BF-7078A055B213}" type="sibTrans" cxnId="{16633CE5-96D7-4BF5-B2FD-74CADDCE68A9}">
      <dgm:prSet/>
      <dgm:spPr/>
      <dgm:t>
        <a:bodyPr/>
        <a:lstStyle/>
        <a:p>
          <a:endParaRPr lang="ru-RU"/>
        </a:p>
      </dgm:t>
    </dgm:pt>
    <dgm:pt modelId="{7EB81EFD-3BBC-46DB-BD35-33E7B5318BA4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Оценочный вопрос</a:t>
          </a:r>
          <a:endParaRPr lang="ru-RU" sz="1400" dirty="0">
            <a:solidFill>
              <a:schemeClr val="bg1"/>
            </a:solidFill>
          </a:endParaRPr>
        </a:p>
      </dgm:t>
    </dgm:pt>
    <dgm:pt modelId="{DAFD46D9-D941-408A-8E43-7163383FDE5C}" type="parTrans" cxnId="{13DEB443-085C-4F61-8038-3939F81903DD}">
      <dgm:prSet/>
      <dgm:spPr/>
      <dgm:t>
        <a:bodyPr/>
        <a:lstStyle/>
        <a:p>
          <a:endParaRPr lang="ru-RU"/>
        </a:p>
      </dgm:t>
    </dgm:pt>
    <dgm:pt modelId="{B5E017EF-39AA-45DE-9D32-D66EF761A98A}" type="sibTrans" cxnId="{13DEB443-085C-4F61-8038-3939F81903DD}">
      <dgm:prSet/>
      <dgm:spPr/>
      <dgm:t>
        <a:bodyPr/>
        <a:lstStyle/>
        <a:p>
          <a:endParaRPr lang="ru-RU"/>
        </a:p>
      </dgm:t>
    </dgm:pt>
    <dgm:pt modelId="{02DFDE59-AB26-441C-82B8-DFB6848FDECB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Интерпретирующий вопрос</a:t>
          </a:r>
          <a:endParaRPr lang="ru-RU" sz="1400" dirty="0">
            <a:solidFill>
              <a:schemeClr val="bg1"/>
            </a:solidFill>
          </a:endParaRPr>
        </a:p>
      </dgm:t>
    </dgm:pt>
    <dgm:pt modelId="{32743FD7-5971-4E43-BDB0-4F791DD85937}" type="parTrans" cxnId="{6C6C1759-A195-4E7D-BD40-5A0BE47D931F}">
      <dgm:prSet/>
      <dgm:spPr/>
      <dgm:t>
        <a:bodyPr/>
        <a:lstStyle/>
        <a:p>
          <a:endParaRPr lang="ru-RU"/>
        </a:p>
      </dgm:t>
    </dgm:pt>
    <dgm:pt modelId="{2AB82ED8-BD2E-43F3-9ED9-F1E66E5112C1}" type="sibTrans" cxnId="{6C6C1759-A195-4E7D-BD40-5A0BE47D931F}">
      <dgm:prSet/>
      <dgm:spPr/>
      <dgm:t>
        <a:bodyPr/>
        <a:lstStyle/>
        <a:p>
          <a:endParaRPr lang="ru-RU"/>
        </a:p>
      </dgm:t>
    </dgm:pt>
    <dgm:pt modelId="{E7D1BCCE-FD92-4A3E-BE10-97FCE256C5A5}" type="pres">
      <dgm:prSet presAssocID="{4726436A-9A98-44ED-A8AD-2B1C30AAACD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317D33-A29E-4AA1-B1B8-8CAC79FDC84D}" type="pres">
      <dgm:prSet presAssocID="{C039ABE4-C5F2-4811-B4D2-692E0C76F33D}" presName="centerShape" presStyleLbl="node0" presStyleIdx="0" presStyleCnt="1" custScaleX="165401" custScaleY="149571"/>
      <dgm:spPr/>
      <dgm:t>
        <a:bodyPr/>
        <a:lstStyle/>
        <a:p>
          <a:endParaRPr lang="ru-RU"/>
        </a:p>
      </dgm:t>
    </dgm:pt>
    <dgm:pt modelId="{8A6209A9-98F3-4312-8556-5F66212EB346}" type="pres">
      <dgm:prSet presAssocID="{3D12C09D-71E4-45AF-9CD2-D877B4B1AB9E}" presName="parTrans" presStyleLbl="sibTrans2D1" presStyleIdx="0" presStyleCnt="6"/>
      <dgm:spPr/>
      <dgm:t>
        <a:bodyPr/>
        <a:lstStyle/>
        <a:p>
          <a:endParaRPr lang="ru-RU"/>
        </a:p>
      </dgm:t>
    </dgm:pt>
    <dgm:pt modelId="{E537E6CA-B5F3-4195-81FE-A017B51D0495}" type="pres">
      <dgm:prSet presAssocID="{3D12C09D-71E4-45AF-9CD2-D877B4B1AB9E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145F81C5-4D2C-469C-B709-99EF478692F0}" type="pres">
      <dgm:prSet presAssocID="{4D8C1D10-A8DC-46E1-9DB6-3DEEE51EE646}" presName="node" presStyleLbl="node1" presStyleIdx="0" presStyleCnt="6" custScaleX="108819" custScaleY="106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2629FF-CF4A-401F-BCFC-32C813430B0C}" type="pres">
      <dgm:prSet presAssocID="{5C2E6C86-BDE7-4A73-98D0-BB76FF4D6C2F}" presName="parTrans" presStyleLbl="sibTrans2D1" presStyleIdx="1" presStyleCnt="6"/>
      <dgm:spPr/>
      <dgm:t>
        <a:bodyPr/>
        <a:lstStyle/>
        <a:p>
          <a:endParaRPr lang="ru-RU"/>
        </a:p>
      </dgm:t>
    </dgm:pt>
    <dgm:pt modelId="{9B6C6F93-CF67-4A4A-80E2-ED8ED02E007E}" type="pres">
      <dgm:prSet presAssocID="{5C2E6C86-BDE7-4A73-98D0-BB76FF4D6C2F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74ED5462-0535-400E-BEE2-9B03D6AF9793}" type="pres">
      <dgm:prSet presAssocID="{D89CA4C3-76CF-4137-B4F4-67E410B237F8}" presName="node" presStyleLbl="node1" presStyleIdx="1" presStyleCnt="6" custScaleX="107768" custScaleY="109270" custRadScaleRad="108853" custRadScaleInc="-1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E84E9-6FA5-42B7-8E2B-D116C79A77FC}" type="pres">
      <dgm:prSet presAssocID="{32743FD7-5971-4E43-BDB0-4F791DD85937}" presName="parTrans" presStyleLbl="sibTrans2D1" presStyleIdx="2" presStyleCnt="6"/>
      <dgm:spPr/>
      <dgm:t>
        <a:bodyPr/>
        <a:lstStyle/>
        <a:p>
          <a:endParaRPr lang="ru-RU"/>
        </a:p>
      </dgm:t>
    </dgm:pt>
    <dgm:pt modelId="{1758E64B-7419-4318-AA0D-CFF2CB3FE3C8}" type="pres">
      <dgm:prSet presAssocID="{32743FD7-5971-4E43-BDB0-4F791DD85937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D05EE6B6-62DF-431D-9E6B-DD226D31FC78}" type="pres">
      <dgm:prSet presAssocID="{02DFDE59-AB26-441C-82B8-DFB6848FDECB}" presName="node" presStyleLbl="node1" presStyleIdx="2" presStyleCnt="6" custScaleX="115325" custScaleY="114424" custRadScaleRad="108976" custRadScaleInc="1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5E7F1-318A-4FA6-B6F4-96F2C5852642}" type="pres">
      <dgm:prSet presAssocID="{DAFD46D9-D941-408A-8E43-7163383FDE5C}" presName="parTrans" presStyleLbl="sibTrans2D1" presStyleIdx="3" presStyleCnt="6"/>
      <dgm:spPr/>
      <dgm:t>
        <a:bodyPr/>
        <a:lstStyle/>
        <a:p>
          <a:endParaRPr lang="ru-RU"/>
        </a:p>
      </dgm:t>
    </dgm:pt>
    <dgm:pt modelId="{9AF9905D-BE7B-41DE-8BB9-57EFE90C9A2A}" type="pres">
      <dgm:prSet presAssocID="{DAFD46D9-D941-408A-8E43-7163383FDE5C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F4946240-CB93-49BE-85FF-85EE9631193D}" type="pres">
      <dgm:prSet presAssocID="{7EB81EFD-3BBC-46DB-BD35-33E7B5318BA4}" presName="node" presStyleLbl="node1" presStyleIdx="3" presStyleCnt="6" custScaleX="114555" custScaleY="107932" custRadScaleRad="99809" custRadScaleInc="-2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CC64B-9957-410A-BA7F-CC905562863A}" type="pres">
      <dgm:prSet presAssocID="{76D5385A-03A7-4C00-92E4-37E8CF9E5CA5}" presName="parTrans" presStyleLbl="sibTrans2D1" presStyleIdx="4" presStyleCnt="6"/>
      <dgm:spPr/>
      <dgm:t>
        <a:bodyPr/>
        <a:lstStyle/>
        <a:p>
          <a:endParaRPr lang="ru-RU"/>
        </a:p>
      </dgm:t>
    </dgm:pt>
    <dgm:pt modelId="{12B6F0EE-352A-41DF-95A4-7D6A3E8387C6}" type="pres">
      <dgm:prSet presAssocID="{76D5385A-03A7-4C00-92E4-37E8CF9E5CA5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9471A7F6-6ED1-4C67-8A61-93E0FB9D885C}" type="pres">
      <dgm:prSet presAssocID="{3D6CF117-B160-476C-8DC1-DBD603D15F18}" presName="node" presStyleLbl="node1" presStyleIdx="4" presStyleCnt="6" custScaleX="121097" custScaleY="124564" custRadScaleRad="103710" custRadScaleInc="-119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9C1D9-2A25-4C6C-A278-204CB2A24509}" type="pres">
      <dgm:prSet presAssocID="{F7E2CAF4-9C79-4C4E-B492-7D8DD8672BED}" presName="parTrans" presStyleLbl="sibTrans2D1" presStyleIdx="5" presStyleCnt="6" custScaleX="100677"/>
      <dgm:spPr/>
      <dgm:t>
        <a:bodyPr/>
        <a:lstStyle/>
        <a:p>
          <a:endParaRPr lang="ru-RU"/>
        </a:p>
      </dgm:t>
    </dgm:pt>
    <dgm:pt modelId="{E3386880-E1E3-4ECD-96CA-C823EABE777D}" type="pres">
      <dgm:prSet presAssocID="{F7E2CAF4-9C79-4C4E-B492-7D8DD8672BED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60FD38A0-DA21-4B4E-97CA-FB048E75DEC9}" type="pres">
      <dgm:prSet presAssocID="{B0E4DF27-D896-4DD5-9D8D-06BB95647DD7}" presName="node" presStyleLbl="node1" presStyleIdx="5" presStyleCnt="6" custScaleX="118254" custScaleY="118559" custRadScaleRad="115834" custRadScaleInc="-2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51500C-1149-4E91-A1D0-80A41B603A5D}" type="presOf" srcId="{F7E2CAF4-9C79-4C4E-B492-7D8DD8672BED}" destId="{C779C1D9-2A25-4C6C-A278-204CB2A24509}" srcOrd="0" destOrd="0" presId="urn:microsoft.com/office/officeart/2005/8/layout/radial5"/>
    <dgm:cxn modelId="{DDA49DE3-AAF2-4C17-9F7D-287E57D3E04B}" type="presOf" srcId="{3D12C09D-71E4-45AF-9CD2-D877B4B1AB9E}" destId="{8A6209A9-98F3-4312-8556-5F66212EB346}" srcOrd="0" destOrd="0" presId="urn:microsoft.com/office/officeart/2005/8/layout/radial5"/>
    <dgm:cxn modelId="{9DE58A9A-BDC0-4ADD-B7EB-5B0EA5FFBB7B}" type="presOf" srcId="{7EB81EFD-3BBC-46DB-BD35-33E7B5318BA4}" destId="{F4946240-CB93-49BE-85FF-85EE9631193D}" srcOrd="0" destOrd="0" presId="urn:microsoft.com/office/officeart/2005/8/layout/radial5"/>
    <dgm:cxn modelId="{B1B94C7A-E5DA-455B-8F02-B19CB59A1514}" type="presOf" srcId="{76D5385A-03A7-4C00-92E4-37E8CF9E5CA5}" destId="{12B6F0EE-352A-41DF-95A4-7D6A3E8387C6}" srcOrd="1" destOrd="0" presId="urn:microsoft.com/office/officeart/2005/8/layout/radial5"/>
    <dgm:cxn modelId="{D4BFAD68-0A62-4434-9EE9-7B19BA9C48DE}" type="presOf" srcId="{B0E4DF27-D896-4DD5-9D8D-06BB95647DD7}" destId="{60FD38A0-DA21-4B4E-97CA-FB048E75DEC9}" srcOrd="0" destOrd="0" presId="urn:microsoft.com/office/officeart/2005/8/layout/radial5"/>
    <dgm:cxn modelId="{ECFD071D-5175-42B0-B355-1BA4F9263840}" type="presOf" srcId="{F7E2CAF4-9C79-4C4E-B492-7D8DD8672BED}" destId="{E3386880-E1E3-4ECD-96CA-C823EABE777D}" srcOrd="1" destOrd="0" presId="urn:microsoft.com/office/officeart/2005/8/layout/radial5"/>
    <dgm:cxn modelId="{7DDA4260-04C6-4C12-8984-22627CF6A955}" type="presOf" srcId="{DAFD46D9-D941-408A-8E43-7163383FDE5C}" destId="{9AF9905D-BE7B-41DE-8BB9-57EFE90C9A2A}" srcOrd="1" destOrd="0" presId="urn:microsoft.com/office/officeart/2005/8/layout/radial5"/>
    <dgm:cxn modelId="{09A6346C-B25C-4AA5-BE94-E45BE2555EF7}" srcId="{C039ABE4-C5F2-4811-B4D2-692E0C76F33D}" destId="{4D8C1D10-A8DC-46E1-9DB6-3DEEE51EE646}" srcOrd="0" destOrd="0" parTransId="{3D12C09D-71E4-45AF-9CD2-D877B4B1AB9E}" sibTransId="{5A5C8B77-D3F7-4EBA-A463-A0EEE77E9F19}"/>
    <dgm:cxn modelId="{75A8A9D4-1DFE-4B5C-B375-E0A5D475B802}" type="presOf" srcId="{32743FD7-5971-4E43-BDB0-4F791DD85937}" destId="{037E84E9-6FA5-42B7-8E2B-D116C79A77FC}" srcOrd="0" destOrd="0" presId="urn:microsoft.com/office/officeart/2005/8/layout/radial5"/>
    <dgm:cxn modelId="{D3204F19-A8DF-48C5-9022-BC5846EAAE29}" srcId="{C039ABE4-C5F2-4811-B4D2-692E0C76F33D}" destId="{3D6CF117-B160-476C-8DC1-DBD603D15F18}" srcOrd="4" destOrd="0" parTransId="{76D5385A-03A7-4C00-92E4-37E8CF9E5CA5}" sibTransId="{C925DF42-6540-4D06-965C-DEB2088D6B0A}"/>
    <dgm:cxn modelId="{8F563B1D-AEE3-4530-A383-C88836B5A140}" type="presOf" srcId="{4726436A-9A98-44ED-A8AD-2B1C30AAACD8}" destId="{E7D1BCCE-FD92-4A3E-BE10-97FCE256C5A5}" srcOrd="0" destOrd="0" presId="urn:microsoft.com/office/officeart/2005/8/layout/radial5"/>
    <dgm:cxn modelId="{5078A72E-8EFE-43D5-A7C7-DC1217FD7150}" type="presOf" srcId="{32743FD7-5971-4E43-BDB0-4F791DD85937}" destId="{1758E64B-7419-4318-AA0D-CFF2CB3FE3C8}" srcOrd="1" destOrd="0" presId="urn:microsoft.com/office/officeart/2005/8/layout/radial5"/>
    <dgm:cxn modelId="{16633CE5-96D7-4BF5-B2FD-74CADDCE68A9}" srcId="{4726436A-9A98-44ED-A8AD-2B1C30AAACD8}" destId="{5B817314-2FC4-4AF5-8E25-10C3FF2F1A47}" srcOrd="1" destOrd="0" parTransId="{78FF89C8-115C-4ADF-8F81-107BCD5B3862}" sibTransId="{F477B90E-E5FA-4655-94BF-7078A055B213}"/>
    <dgm:cxn modelId="{90A857D3-B45D-4087-A0C6-CB07C2C75FBF}" type="presOf" srcId="{D89CA4C3-76CF-4137-B4F4-67E410B237F8}" destId="{74ED5462-0535-400E-BEE2-9B03D6AF9793}" srcOrd="0" destOrd="0" presId="urn:microsoft.com/office/officeart/2005/8/layout/radial5"/>
    <dgm:cxn modelId="{A63E6B54-756E-4783-949E-45008224657A}" type="presOf" srcId="{3D12C09D-71E4-45AF-9CD2-D877B4B1AB9E}" destId="{E537E6CA-B5F3-4195-81FE-A017B51D0495}" srcOrd="1" destOrd="0" presId="urn:microsoft.com/office/officeart/2005/8/layout/radial5"/>
    <dgm:cxn modelId="{48B494C2-7EA7-4DDF-AC16-9C43F42CFB1B}" srcId="{C039ABE4-C5F2-4811-B4D2-692E0C76F33D}" destId="{B0E4DF27-D896-4DD5-9D8D-06BB95647DD7}" srcOrd="5" destOrd="0" parTransId="{F7E2CAF4-9C79-4C4E-B492-7D8DD8672BED}" sibTransId="{9DB5415A-F607-4E16-B45E-56CC507D453C}"/>
    <dgm:cxn modelId="{13DEB443-085C-4F61-8038-3939F81903DD}" srcId="{C039ABE4-C5F2-4811-B4D2-692E0C76F33D}" destId="{7EB81EFD-3BBC-46DB-BD35-33E7B5318BA4}" srcOrd="3" destOrd="0" parTransId="{DAFD46D9-D941-408A-8E43-7163383FDE5C}" sibTransId="{B5E017EF-39AA-45DE-9D32-D66EF761A98A}"/>
    <dgm:cxn modelId="{2E62FF52-A313-4A7C-ABFC-8063F560166C}" type="presOf" srcId="{4D8C1D10-A8DC-46E1-9DB6-3DEEE51EE646}" destId="{145F81C5-4D2C-469C-B709-99EF478692F0}" srcOrd="0" destOrd="0" presId="urn:microsoft.com/office/officeart/2005/8/layout/radial5"/>
    <dgm:cxn modelId="{09AF889D-BCE6-4B39-81EB-C1B82BC60AA6}" type="presOf" srcId="{5C2E6C86-BDE7-4A73-98D0-BB76FF4D6C2F}" destId="{9B2629FF-CF4A-401F-BCFC-32C813430B0C}" srcOrd="0" destOrd="0" presId="urn:microsoft.com/office/officeart/2005/8/layout/radial5"/>
    <dgm:cxn modelId="{6C6C1759-A195-4E7D-BD40-5A0BE47D931F}" srcId="{C039ABE4-C5F2-4811-B4D2-692E0C76F33D}" destId="{02DFDE59-AB26-441C-82B8-DFB6848FDECB}" srcOrd="2" destOrd="0" parTransId="{32743FD7-5971-4E43-BDB0-4F791DD85937}" sibTransId="{2AB82ED8-BD2E-43F3-9ED9-F1E66E5112C1}"/>
    <dgm:cxn modelId="{8C4F05FA-A219-42E2-A348-321F8F690114}" type="presOf" srcId="{76D5385A-03A7-4C00-92E4-37E8CF9E5CA5}" destId="{EDECC64B-9957-410A-BA7F-CC905562863A}" srcOrd="0" destOrd="0" presId="urn:microsoft.com/office/officeart/2005/8/layout/radial5"/>
    <dgm:cxn modelId="{B15A40DF-7B79-44D5-AE2B-AB58285FBFE0}" type="presOf" srcId="{C039ABE4-C5F2-4811-B4D2-692E0C76F33D}" destId="{FD317D33-A29E-4AA1-B1B8-8CAC79FDC84D}" srcOrd="0" destOrd="0" presId="urn:microsoft.com/office/officeart/2005/8/layout/radial5"/>
    <dgm:cxn modelId="{5F439384-BE2F-469B-9EFE-C59D6B9B80EC}" type="presOf" srcId="{DAFD46D9-D941-408A-8E43-7163383FDE5C}" destId="{D155E7F1-318A-4FA6-B6F4-96F2C5852642}" srcOrd="0" destOrd="0" presId="urn:microsoft.com/office/officeart/2005/8/layout/radial5"/>
    <dgm:cxn modelId="{45C7DEC5-074A-46CF-8091-BD2A4B46B3D4}" srcId="{4726436A-9A98-44ED-A8AD-2B1C30AAACD8}" destId="{C039ABE4-C5F2-4811-B4D2-692E0C76F33D}" srcOrd="0" destOrd="0" parTransId="{86944338-EFEA-48A9-8746-8010E9B82C81}" sibTransId="{C722C026-7643-42B7-95CE-A2AB471C9851}"/>
    <dgm:cxn modelId="{9004EF08-5B72-4E2B-A88E-E5C66539F517}" type="presOf" srcId="{02DFDE59-AB26-441C-82B8-DFB6848FDECB}" destId="{D05EE6B6-62DF-431D-9E6B-DD226D31FC78}" srcOrd="0" destOrd="0" presId="urn:microsoft.com/office/officeart/2005/8/layout/radial5"/>
    <dgm:cxn modelId="{2D17A50A-D7D2-4467-86F0-F1884D9B8D80}" srcId="{C039ABE4-C5F2-4811-B4D2-692E0C76F33D}" destId="{D89CA4C3-76CF-4137-B4F4-67E410B237F8}" srcOrd="1" destOrd="0" parTransId="{5C2E6C86-BDE7-4A73-98D0-BB76FF4D6C2F}" sibTransId="{2D9B89A2-2FA5-41FB-AF25-DC13C620AE64}"/>
    <dgm:cxn modelId="{3FDA30B9-B36C-4D5D-BF29-C868BD7C9D00}" type="presOf" srcId="{3D6CF117-B160-476C-8DC1-DBD603D15F18}" destId="{9471A7F6-6ED1-4C67-8A61-93E0FB9D885C}" srcOrd="0" destOrd="0" presId="urn:microsoft.com/office/officeart/2005/8/layout/radial5"/>
    <dgm:cxn modelId="{CB43A6AD-13A0-4E6C-9839-55A5F03E0255}" type="presOf" srcId="{5C2E6C86-BDE7-4A73-98D0-BB76FF4D6C2F}" destId="{9B6C6F93-CF67-4A4A-80E2-ED8ED02E007E}" srcOrd="1" destOrd="0" presId="urn:microsoft.com/office/officeart/2005/8/layout/radial5"/>
    <dgm:cxn modelId="{C8E21985-033C-4BB7-B75D-6126891B3ACC}" type="presParOf" srcId="{E7D1BCCE-FD92-4A3E-BE10-97FCE256C5A5}" destId="{FD317D33-A29E-4AA1-B1B8-8CAC79FDC84D}" srcOrd="0" destOrd="0" presId="urn:microsoft.com/office/officeart/2005/8/layout/radial5"/>
    <dgm:cxn modelId="{C8553D55-8C23-4512-B860-7AA6BBBE834E}" type="presParOf" srcId="{E7D1BCCE-FD92-4A3E-BE10-97FCE256C5A5}" destId="{8A6209A9-98F3-4312-8556-5F66212EB346}" srcOrd="1" destOrd="0" presId="urn:microsoft.com/office/officeart/2005/8/layout/radial5"/>
    <dgm:cxn modelId="{5AE217DB-E368-4875-A42C-1D672B2940E7}" type="presParOf" srcId="{8A6209A9-98F3-4312-8556-5F66212EB346}" destId="{E537E6CA-B5F3-4195-81FE-A017B51D0495}" srcOrd="0" destOrd="0" presId="urn:microsoft.com/office/officeart/2005/8/layout/radial5"/>
    <dgm:cxn modelId="{D7119030-03C3-475B-8148-F80D6C6E2876}" type="presParOf" srcId="{E7D1BCCE-FD92-4A3E-BE10-97FCE256C5A5}" destId="{145F81C5-4D2C-469C-B709-99EF478692F0}" srcOrd="2" destOrd="0" presId="urn:microsoft.com/office/officeart/2005/8/layout/radial5"/>
    <dgm:cxn modelId="{C9CAA992-5D17-4266-8A03-39B474D6D673}" type="presParOf" srcId="{E7D1BCCE-FD92-4A3E-BE10-97FCE256C5A5}" destId="{9B2629FF-CF4A-401F-BCFC-32C813430B0C}" srcOrd="3" destOrd="0" presId="urn:microsoft.com/office/officeart/2005/8/layout/radial5"/>
    <dgm:cxn modelId="{21C4DAD8-2202-4DC4-97F0-D97429F36DEE}" type="presParOf" srcId="{9B2629FF-CF4A-401F-BCFC-32C813430B0C}" destId="{9B6C6F93-CF67-4A4A-80E2-ED8ED02E007E}" srcOrd="0" destOrd="0" presId="urn:microsoft.com/office/officeart/2005/8/layout/radial5"/>
    <dgm:cxn modelId="{C38C4059-879C-4693-9E44-F79072E763E0}" type="presParOf" srcId="{E7D1BCCE-FD92-4A3E-BE10-97FCE256C5A5}" destId="{74ED5462-0535-400E-BEE2-9B03D6AF9793}" srcOrd="4" destOrd="0" presId="urn:microsoft.com/office/officeart/2005/8/layout/radial5"/>
    <dgm:cxn modelId="{2AE47F37-34ED-4C3C-B151-E7907D0BC189}" type="presParOf" srcId="{E7D1BCCE-FD92-4A3E-BE10-97FCE256C5A5}" destId="{037E84E9-6FA5-42B7-8E2B-D116C79A77FC}" srcOrd="5" destOrd="0" presId="urn:microsoft.com/office/officeart/2005/8/layout/radial5"/>
    <dgm:cxn modelId="{5D8A218A-A038-46C0-B202-1A9AE91C3B95}" type="presParOf" srcId="{037E84E9-6FA5-42B7-8E2B-D116C79A77FC}" destId="{1758E64B-7419-4318-AA0D-CFF2CB3FE3C8}" srcOrd="0" destOrd="0" presId="urn:microsoft.com/office/officeart/2005/8/layout/radial5"/>
    <dgm:cxn modelId="{4FAB5B9F-E3A4-4ADE-BB40-E995EDD4A2B9}" type="presParOf" srcId="{E7D1BCCE-FD92-4A3E-BE10-97FCE256C5A5}" destId="{D05EE6B6-62DF-431D-9E6B-DD226D31FC78}" srcOrd="6" destOrd="0" presId="urn:microsoft.com/office/officeart/2005/8/layout/radial5"/>
    <dgm:cxn modelId="{2C93EA55-27DF-48DB-8DF7-2497735A771E}" type="presParOf" srcId="{E7D1BCCE-FD92-4A3E-BE10-97FCE256C5A5}" destId="{D155E7F1-318A-4FA6-B6F4-96F2C5852642}" srcOrd="7" destOrd="0" presId="urn:microsoft.com/office/officeart/2005/8/layout/radial5"/>
    <dgm:cxn modelId="{FF627D8D-2C1D-435E-BF6C-94A730A7BD97}" type="presParOf" srcId="{D155E7F1-318A-4FA6-B6F4-96F2C5852642}" destId="{9AF9905D-BE7B-41DE-8BB9-57EFE90C9A2A}" srcOrd="0" destOrd="0" presId="urn:microsoft.com/office/officeart/2005/8/layout/radial5"/>
    <dgm:cxn modelId="{FE65F9AB-DE7F-47F3-A623-B9B5716D6138}" type="presParOf" srcId="{E7D1BCCE-FD92-4A3E-BE10-97FCE256C5A5}" destId="{F4946240-CB93-49BE-85FF-85EE9631193D}" srcOrd="8" destOrd="0" presId="urn:microsoft.com/office/officeart/2005/8/layout/radial5"/>
    <dgm:cxn modelId="{938EAD07-0D8C-465D-AEA7-B7E6BB625B2F}" type="presParOf" srcId="{E7D1BCCE-FD92-4A3E-BE10-97FCE256C5A5}" destId="{EDECC64B-9957-410A-BA7F-CC905562863A}" srcOrd="9" destOrd="0" presId="urn:microsoft.com/office/officeart/2005/8/layout/radial5"/>
    <dgm:cxn modelId="{1384899D-4A54-4788-B01C-C8E83E031EE9}" type="presParOf" srcId="{EDECC64B-9957-410A-BA7F-CC905562863A}" destId="{12B6F0EE-352A-41DF-95A4-7D6A3E8387C6}" srcOrd="0" destOrd="0" presId="urn:microsoft.com/office/officeart/2005/8/layout/radial5"/>
    <dgm:cxn modelId="{3333B6AF-BB29-4A94-BAEF-6853E4F70833}" type="presParOf" srcId="{E7D1BCCE-FD92-4A3E-BE10-97FCE256C5A5}" destId="{9471A7F6-6ED1-4C67-8A61-93E0FB9D885C}" srcOrd="10" destOrd="0" presId="urn:microsoft.com/office/officeart/2005/8/layout/radial5"/>
    <dgm:cxn modelId="{ADB442E0-D67B-4CF7-BBBA-96D8BD8320D5}" type="presParOf" srcId="{E7D1BCCE-FD92-4A3E-BE10-97FCE256C5A5}" destId="{C779C1D9-2A25-4C6C-A278-204CB2A24509}" srcOrd="11" destOrd="0" presId="urn:microsoft.com/office/officeart/2005/8/layout/radial5"/>
    <dgm:cxn modelId="{7242B0BA-1019-4FB3-80FF-C28C2A6E2DB9}" type="presParOf" srcId="{C779C1D9-2A25-4C6C-A278-204CB2A24509}" destId="{E3386880-E1E3-4ECD-96CA-C823EABE777D}" srcOrd="0" destOrd="0" presId="urn:microsoft.com/office/officeart/2005/8/layout/radial5"/>
    <dgm:cxn modelId="{530F91BA-ADFB-47E9-970A-CDF8F1F4C5C8}" type="presParOf" srcId="{E7D1BCCE-FD92-4A3E-BE10-97FCE256C5A5}" destId="{60FD38A0-DA21-4B4E-97CA-FB048E75DEC9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49521D0-CA1A-47F0-807B-50BF18122C3E}">
      <dsp:nvSpPr>
        <dsp:cNvPr id="0" name=""/>
        <dsp:cNvSpPr/>
      </dsp:nvSpPr>
      <dsp:spPr>
        <a:xfrm>
          <a:off x="5651" y="2470472"/>
          <a:ext cx="2298077" cy="21959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Метапредметные</a:t>
          </a:r>
          <a:r>
            <a:rPr lang="ru-RU" sz="2000" kern="1200" dirty="0" smtClean="0"/>
            <a:t> результаты</a:t>
          </a:r>
          <a:endParaRPr lang="ru-RU" sz="2000" kern="1200" dirty="0"/>
        </a:p>
      </dsp:txBody>
      <dsp:txXfrm>
        <a:off x="5651" y="2470472"/>
        <a:ext cx="2298077" cy="2195924"/>
      </dsp:txXfrm>
    </dsp:sp>
    <dsp:sp modelId="{E2BCCA15-DABC-4938-828C-1B1165FF034C}">
      <dsp:nvSpPr>
        <dsp:cNvPr id="0" name=""/>
        <dsp:cNvSpPr/>
      </dsp:nvSpPr>
      <dsp:spPr>
        <a:xfrm rot="17555894">
          <a:off x="1695774" y="2641933"/>
          <a:ext cx="1974734" cy="29882"/>
        </a:xfrm>
        <a:custGeom>
          <a:avLst/>
          <a:gdLst/>
          <a:ahLst/>
          <a:cxnLst/>
          <a:rect l="0" t="0" r="0" b="0"/>
          <a:pathLst>
            <a:path>
              <a:moveTo>
                <a:pt x="0" y="14941"/>
              </a:moveTo>
              <a:lnTo>
                <a:pt x="1974734" y="14941"/>
              </a:lnTo>
            </a:path>
          </a:pathLst>
        </a:custGeom>
        <a:noFill/>
        <a:ln w="2540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7555894">
        <a:off x="2633773" y="2607506"/>
        <a:ext cx="98736" cy="98736"/>
      </dsp:txXfrm>
    </dsp:sp>
    <dsp:sp modelId="{C9DED70C-25D5-422C-810D-0095B92CD884}">
      <dsp:nvSpPr>
        <dsp:cNvPr id="0" name=""/>
        <dsp:cNvSpPr/>
      </dsp:nvSpPr>
      <dsp:spPr>
        <a:xfrm>
          <a:off x="3062553" y="959199"/>
          <a:ext cx="2804566" cy="15722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Универсальные учебные действия</a:t>
          </a:r>
          <a:endParaRPr lang="ru-RU" sz="1900" kern="1200" dirty="0"/>
        </a:p>
      </dsp:txBody>
      <dsp:txXfrm>
        <a:off x="3062553" y="959199"/>
        <a:ext cx="2804566" cy="1572232"/>
      </dsp:txXfrm>
    </dsp:sp>
    <dsp:sp modelId="{DC3771DB-7446-40D1-9619-898A55646516}">
      <dsp:nvSpPr>
        <dsp:cNvPr id="0" name=""/>
        <dsp:cNvSpPr/>
      </dsp:nvSpPr>
      <dsp:spPr>
        <a:xfrm rot="19074476">
          <a:off x="5765326" y="1465827"/>
          <a:ext cx="789311" cy="29882"/>
        </a:xfrm>
        <a:custGeom>
          <a:avLst/>
          <a:gdLst/>
          <a:ahLst/>
          <a:cxnLst/>
          <a:rect l="0" t="0" r="0" b="0"/>
          <a:pathLst>
            <a:path>
              <a:moveTo>
                <a:pt x="0" y="14941"/>
              </a:moveTo>
              <a:lnTo>
                <a:pt x="789311" y="14941"/>
              </a:lnTo>
            </a:path>
          </a:pathLst>
        </a:custGeom>
        <a:noFill/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074476">
        <a:off x="6140248" y="1461035"/>
        <a:ext cx="39465" cy="39465"/>
      </dsp:txXfrm>
    </dsp:sp>
    <dsp:sp modelId="{30B1605A-E8A1-41DA-A991-297520DD4A24}">
      <dsp:nvSpPr>
        <dsp:cNvPr id="0" name=""/>
        <dsp:cNvSpPr/>
      </dsp:nvSpPr>
      <dsp:spPr>
        <a:xfrm>
          <a:off x="6452843" y="701128"/>
          <a:ext cx="2269085" cy="103018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Регулятивные</a:t>
          </a:r>
          <a:endParaRPr lang="ru-RU" sz="1900" kern="1200" dirty="0"/>
        </a:p>
      </dsp:txBody>
      <dsp:txXfrm>
        <a:off x="6452843" y="701128"/>
        <a:ext cx="2269085" cy="1030186"/>
      </dsp:txXfrm>
    </dsp:sp>
    <dsp:sp modelId="{D858A9E0-F1C8-4AF4-A748-DDDAD54DFBE7}">
      <dsp:nvSpPr>
        <dsp:cNvPr id="0" name=""/>
        <dsp:cNvSpPr/>
      </dsp:nvSpPr>
      <dsp:spPr>
        <a:xfrm rot="2746559">
          <a:off x="5681576" y="2169875"/>
          <a:ext cx="1226597" cy="29882"/>
        </a:xfrm>
        <a:custGeom>
          <a:avLst/>
          <a:gdLst/>
          <a:ahLst/>
          <a:cxnLst/>
          <a:rect l="0" t="0" r="0" b="0"/>
          <a:pathLst>
            <a:path>
              <a:moveTo>
                <a:pt x="0" y="14941"/>
              </a:moveTo>
              <a:lnTo>
                <a:pt x="1226597" y="14941"/>
              </a:lnTo>
            </a:path>
          </a:pathLst>
        </a:custGeom>
        <a:noFill/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746559">
        <a:off x="6264209" y="2154152"/>
        <a:ext cx="61329" cy="61329"/>
      </dsp:txXfrm>
    </dsp:sp>
    <dsp:sp modelId="{8818F38E-423F-45D4-970C-CA11E5CBF251}">
      <dsp:nvSpPr>
        <dsp:cNvPr id="0" name=""/>
        <dsp:cNvSpPr/>
      </dsp:nvSpPr>
      <dsp:spPr>
        <a:xfrm>
          <a:off x="6722629" y="2132853"/>
          <a:ext cx="2271005" cy="98292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Познавательные </a:t>
          </a:r>
          <a:endParaRPr lang="ru-RU" sz="1900" kern="1200" dirty="0"/>
        </a:p>
      </dsp:txBody>
      <dsp:txXfrm>
        <a:off x="6722629" y="2132853"/>
        <a:ext cx="2271005" cy="982929"/>
      </dsp:txXfrm>
    </dsp:sp>
    <dsp:sp modelId="{52F5959B-237D-4F9A-A274-E16280F2DFA4}">
      <dsp:nvSpPr>
        <dsp:cNvPr id="0" name=""/>
        <dsp:cNvSpPr/>
      </dsp:nvSpPr>
      <dsp:spPr>
        <a:xfrm rot="4502304">
          <a:off x="5025614" y="2826285"/>
          <a:ext cx="2268735" cy="29882"/>
        </a:xfrm>
        <a:custGeom>
          <a:avLst/>
          <a:gdLst/>
          <a:ahLst/>
          <a:cxnLst/>
          <a:rect l="0" t="0" r="0" b="0"/>
          <a:pathLst>
            <a:path>
              <a:moveTo>
                <a:pt x="0" y="14941"/>
              </a:moveTo>
              <a:lnTo>
                <a:pt x="2268735" y="14941"/>
              </a:lnTo>
            </a:path>
          </a:pathLst>
        </a:custGeom>
        <a:noFill/>
        <a:ln w="2540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4502304">
        <a:off x="6103263" y="2784508"/>
        <a:ext cx="113436" cy="113436"/>
      </dsp:txXfrm>
    </dsp:sp>
    <dsp:sp modelId="{3FDD77B5-DFF6-492F-A687-E3A8EF11843F}">
      <dsp:nvSpPr>
        <dsp:cNvPr id="0" name=""/>
        <dsp:cNvSpPr/>
      </dsp:nvSpPr>
      <dsp:spPr>
        <a:xfrm>
          <a:off x="6452843" y="3463781"/>
          <a:ext cx="2360196" cy="94671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Коммуникативные</a:t>
          </a:r>
          <a:endParaRPr lang="ru-RU" sz="1900" kern="1200" dirty="0"/>
        </a:p>
      </dsp:txBody>
      <dsp:txXfrm>
        <a:off x="6452843" y="3463781"/>
        <a:ext cx="2360196" cy="946714"/>
      </dsp:txXfrm>
    </dsp:sp>
    <dsp:sp modelId="{003B4BFE-23BB-49DC-81F6-7D4E9309403D}">
      <dsp:nvSpPr>
        <dsp:cNvPr id="0" name=""/>
        <dsp:cNvSpPr/>
      </dsp:nvSpPr>
      <dsp:spPr>
        <a:xfrm rot="98678">
          <a:off x="2303575" y="3564156"/>
          <a:ext cx="743100" cy="29882"/>
        </a:xfrm>
        <a:custGeom>
          <a:avLst/>
          <a:gdLst/>
          <a:ahLst/>
          <a:cxnLst/>
          <a:rect l="0" t="0" r="0" b="0"/>
          <a:pathLst>
            <a:path>
              <a:moveTo>
                <a:pt x="0" y="14941"/>
              </a:moveTo>
              <a:lnTo>
                <a:pt x="743100" y="14941"/>
              </a:lnTo>
            </a:path>
          </a:pathLst>
        </a:custGeom>
        <a:noFill/>
        <a:ln w="2540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98678">
        <a:off x="2656548" y="3560520"/>
        <a:ext cx="37155" cy="37155"/>
      </dsp:txXfrm>
    </dsp:sp>
    <dsp:sp modelId="{A90CA849-ACBB-4CC6-9C50-4834D4A3A936}">
      <dsp:nvSpPr>
        <dsp:cNvPr id="0" name=""/>
        <dsp:cNvSpPr/>
      </dsp:nvSpPr>
      <dsp:spPr>
        <a:xfrm>
          <a:off x="3046523" y="2852931"/>
          <a:ext cx="2858982" cy="147365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Межпредметные</a:t>
          </a:r>
          <a:r>
            <a:rPr lang="ru-RU" sz="1900" kern="1200" dirty="0" smtClean="0"/>
            <a:t> умения </a:t>
          </a:r>
          <a:endParaRPr lang="ru-RU" sz="1900" kern="1200" dirty="0"/>
        </a:p>
      </dsp:txBody>
      <dsp:txXfrm>
        <a:off x="3046523" y="2852931"/>
        <a:ext cx="2858982" cy="1473659"/>
      </dsp:txXfrm>
    </dsp:sp>
    <dsp:sp modelId="{D536C10C-9DBB-468D-A635-0D1139676C60}">
      <dsp:nvSpPr>
        <dsp:cNvPr id="0" name=""/>
        <dsp:cNvSpPr/>
      </dsp:nvSpPr>
      <dsp:spPr>
        <a:xfrm rot="4172020">
          <a:off x="1614057" y="4547027"/>
          <a:ext cx="2120948" cy="29882"/>
        </a:xfrm>
        <a:custGeom>
          <a:avLst/>
          <a:gdLst/>
          <a:ahLst/>
          <a:cxnLst/>
          <a:rect l="0" t="0" r="0" b="0"/>
          <a:pathLst>
            <a:path>
              <a:moveTo>
                <a:pt x="0" y="14941"/>
              </a:moveTo>
              <a:lnTo>
                <a:pt x="2120948" y="14941"/>
              </a:lnTo>
            </a:path>
          </a:pathLst>
        </a:custGeom>
        <a:noFill/>
        <a:ln w="2540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4172020">
        <a:off x="2621507" y="4508945"/>
        <a:ext cx="106047" cy="106047"/>
      </dsp:txXfrm>
    </dsp:sp>
    <dsp:sp modelId="{4479521A-F5AC-4BE1-A79F-656159AE8B07}">
      <dsp:nvSpPr>
        <dsp:cNvPr id="0" name=""/>
        <dsp:cNvSpPr/>
      </dsp:nvSpPr>
      <dsp:spPr>
        <a:xfrm>
          <a:off x="3045333" y="4824487"/>
          <a:ext cx="2839028" cy="14620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Надпредметные</a:t>
          </a:r>
          <a:r>
            <a:rPr lang="ru-RU" sz="1900" kern="1200" dirty="0" smtClean="0"/>
            <a:t>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умения</a:t>
          </a:r>
          <a:endParaRPr lang="ru-RU" sz="1900" kern="1200" dirty="0"/>
        </a:p>
      </dsp:txBody>
      <dsp:txXfrm>
        <a:off x="3045333" y="4824487"/>
        <a:ext cx="2839028" cy="146203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003F41-D7AA-440F-87AA-50B9198EA6D8}">
      <dsp:nvSpPr>
        <dsp:cNvPr id="0" name=""/>
        <dsp:cNvSpPr/>
      </dsp:nvSpPr>
      <dsp:spPr>
        <a:xfrm>
          <a:off x="2762" y="48016"/>
          <a:ext cx="2693193" cy="885333"/>
        </a:xfrm>
        <a:prstGeom prst="rect">
          <a:avLst/>
        </a:prstGeom>
        <a:solidFill>
          <a:schemeClr val="tx2">
            <a:lumMod val="50000"/>
          </a:schemeClr>
        </a:solidFill>
        <a:ln w="25400" cap="rnd" cmpd="sng" algn="ctr">
          <a:solidFill>
            <a:schemeClr val="accent4">
              <a:lumMod val="75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УУД</a:t>
          </a:r>
          <a:endParaRPr lang="ru-RU" sz="4000" kern="1200" dirty="0"/>
        </a:p>
      </dsp:txBody>
      <dsp:txXfrm>
        <a:off x="2762" y="48016"/>
        <a:ext cx="2693193" cy="885333"/>
      </dsp:txXfrm>
    </dsp:sp>
    <dsp:sp modelId="{59C9E167-0E6F-42FC-A483-94CC39815CDD}">
      <dsp:nvSpPr>
        <dsp:cNvPr id="0" name=""/>
        <dsp:cNvSpPr/>
      </dsp:nvSpPr>
      <dsp:spPr>
        <a:xfrm>
          <a:off x="2762" y="933350"/>
          <a:ext cx="2693193" cy="49860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Регулятивные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Познавательные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Коммуникативные</a:t>
          </a:r>
          <a:endParaRPr lang="ru-RU" sz="2100" kern="1200" dirty="0"/>
        </a:p>
      </dsp:txBody>
      <dsp:txXfrm>
        <a:off x="2762" y="933350"/>
        <a:ext cx="2693193" cy="4986067"/>
      </dsp:txXfrm>
    </dsp:sp>
    <dsp:sp modelId="{5E380518-F0C9-4EAB-9E8A-7D9D6B80FA92}">
      <dsp:nvSpPr>
        <dsp:cNvPr id="0" name=""/>
        <dsp:cNvSpPr/>
      </dsp:nvSpPr>
      <dsp:spPr>
        <a:xfrm>
          <a:off x="3076585" y="73053"/>
          <a:ext cx="2693193" cy="885333"/>
        </a:xfrm>
        <a:prstGeom prst="rect">
          <a:avLst/>
        </a:prstGeom>
        <a:solidFill>
          <a:schemeClr val="tx2">
            <a:lumMod val="75000"/>
          </a:schemeClr>
        </a:solidFill>
        <a:ln w="25400" cap="rnd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 </a:t>
          </a:r>
          <a:r>
            <a:rPr lang="ru-RU" sz="2400" b="1" kern="1200" dirty="0" err="1" smtClean="0"/>
            <a:t>межпредметные</a:t>
          </a:r>
          <a:endParaRPr lang="ru-RU" sz="2400" b="1" kern="1200" dirty="0"/>
        </a:p>
      </dsp:txBody>
      <dsp:txXfrm>
        <a:off x="3076585" y="73053"/>
        <a:ext cx="2693193" cy="885333"/>
      </dsp:txXfrm>
    </dsp:sp>
    <dsp:sp modelId="{5D897AC4-D0FF-4432-B364-E356FC9F7B96}">
      <dsp:nvSpPr>
        <dsp:cNvPr id="0" name=""/>
        <dsp:cNvSpPr/>
      </dsp:nvSpPr>
      <dsp:spPr>
        <a:xfrm>
          <a:off x="3073003" y="933350"/>
          <a:ext cx="2693193" cy="49860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smtClean="0"/>
            <a:t>Формировать измерительные, конструктивно-технические, вычислительные, графические и др. действия</a:t>
          </a:r>
          <a:endParaRPr lang="ru-RU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Устанавливать </a:t>
          </a:r>
          <a:r>
            <a:rPr lang="ru-RU" sz="2100" kern="1200" dirty="0" smtClean="0"/>
            <a:t>причинно-следственные связи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smtClean="0"/>
            <a:t>Связывать и обобщать  предметные знания</a:t>
          </a:r>
          <a:endParaRPr lang="ru-RU" sz="2100" kern="1200" dirty="0"/>
        </a:p>
      </dsp:txBody>
      <dsp:txXfrm>
        <a:off x="3073003" y="933350"/>
        <a:ext cx="2693193" cy="4986067"/>
      </dsp:txXfrm>
    </dsp:sp>
    <dsp:sp modelId="{FE06AD2F-8C4D-47A2-99E2-791604BFD26F}">
      <dsp:nvSpPr>
        <dsp:cNvPr id="0" name=""/>
        <dsp:cNvSpPr/>
      </dsp:nvSpPr>
      <dsp:spPr>
        <a:xfrm>
          <a:off x="6143244" y="48016"/>
          <a:ext cx="2693193" cy="8853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bg1"/>
              </a:solidFill>
            </a:rPr>
            <a:t>надпредметные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6143244" y="48016"/>
        <a:ext cx="2693193" cy="885333"/>
      </dsp:txXfrm>
    </dsp:sp>
    <dsp:sp modelId="{6062D41A-D624-4713-83FF-ACA6ACA673CA}">
      <dsp:nvSpPr>
        <dsp:cNvPr id="0" name=""/>
        <dsp:cNvSpPr/>
      </dsp:nvSpPr>
      <dsp:spPr>
        <a:xfrm>
          <a:off x="6143244" y="933350"/>
          <a:ext cx="2693193" cy="49860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Запоминать устный и письменный  текст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Ставить </a:t>
          </a:r>
          <a:r>
            <a:rPr lang="ru-RU" sz="1600" kern="1200" dirty="0" smtClean="0"/>
            <a:t>вопросы, отвечать </a:t>
          </a:r>
          <a:r>
            <a:rPr lang="ru-RU" sz="1600" kern="1200" dirty="0" smtClean="0"/>
            <a:t>на </a:t>
          </a:r>
          <a:r>
            <a:rPr lang="ru-RU" sz="1600" kern="1200" dirty="0" smtClean="0"/>
            <a:t>вопросы, формулировать </a:t>
          </a:r>
          <a:r>
            <a:rPr lang="ru-RU" sz="1600" kern="1200" dirty="0" smtClean="0"/>
            <a:t>учебные задачи и решать их, формулировать </a:t>
          </a:r>
          <a:r>
            <a:rPr lang="ru-RU" sz="1600" kern="1200" dirty="0" smtClean="0"/>
            <a:t>проблемы, </a:t>
          </a:r>
          <a:r>
            <a:rPr lang="ru-RU" sz="1600" kern="1200" dirty="0" smtClean="0"/>
            <a:t>гипотезы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Составлять план, тезисы, алгоритм , конспект,  программу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Выделять главную мысль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Сворачивать текст в резюме, понимать и формулировать  инструкции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Создавать проекты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Принимать решения в ситуации выбора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>
        <a:off x="6143244" y="933350"/>
        <a:ext cx="2693193" cy="498606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34EED2-1F18-48F3-8091-D1656173380B}">
      <dsp:nvSpPr>
        <dsp:cNvPr id="0" name=""/>
        <dsp:cNvSpPr/>
      </dsp:nvSpPr>
      <dsp:spPr>
        <a:xfrm>
          <a:off x="3698531" y="1781624"/>
          <a:ext cx="5140668" cy="4615830"/>
        </a:xfrm>
        <a:prstGeom prst="gear9">
          <a:avLst/>
        </a:prstGeom>
        <a:solidFill>
          <a:schemeClr val="tx2">
            <a:lumMod val="50000"/>
          </a:schemeClr>
        </a:solidFill>
        <a:ln w="25400" cap="rnd" cmpd="sng" algn="ctr">
          <a:solidFill>
            <a:schemeClr val="accent4">
              <a:lumMod val="75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содержание</a:t>
          </a:r>
          <a:endParaRPr lang="ru-RU" sz="4000" kern="1200" dirty="0"/>
        </a:p>
      </dsp:txBody>
      <dsp:txXfrm>
        <a:off x="3698531" y="1781624"/>
        <a:ext cx="5140668" cy="4615830"/>
      </dsp:txXfrm>
    </dsp:sp>
    <dsp:sp modelId="{8AF09154-33B6-470A-8EFC-FE3A0A1573EB}">
      <dsp:nvSpPr>
        <dsp:cNvPr id="0" name=""/>
        <dsp:cNvSpPr/>
      </dsp:nvSpPr>
      <dsp:spPr>
        <a:xfrm>
          <a:off x="623920" y="0"/>
          <a:ext cx="3991960" cy="4414474"/>
        </a:xfrm>
        <a:prstGeom prst="gear6">
          <a:avLst/>
        </a:prstGeom>
        <a:solidFill>
          <a:schemeClr val="tx2">
            <a:lumMod val="75000"/>
          </a:schemeClr>
        </a:solidFill>
        <a:ln w="25400" cap="rnd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Предметные, </a:t>
          </a:r>
          <a:r>
            <a:rPr lang="ru-RU" sz="1800" b="1" kern="1200" dirty="0" err="1" smtClean="0"/>
            <a:t>метапредметные</a:t>
          </a:r>
          <a:r>
            <a:rPr lang="ru-RU" sz="1800" b="1" kern="1200" dirty="0" smtClean="0"/>
            <a:t> и  личностные  результаты</a:t>
          </a:r>
          <a:endParaRPr lang="ru-RU" sz="1800" b="1" kern="1200" dirty="0"/>
        </a:p>
      </dsp:txBody>
      <dsp:txXfrm>
        <a:off x="623920" y="0"/>
        <a:ext cx="3991960" cy="4414474"/>
      </dsp:txXfrm>
    </dsp:sp>
    <dsp:sp modelId="{8D20FB44-FF05-4B4C-8DD0-136E3CA62437}">
      <dsp:nvSpPr>
        <dsp:cNvPr id="0" name=""/>
        <dsp:cNvSpPr/>
      </dsp:nvSpPr>
      <dsp:spPr>
        <a:xfrm>
          <a:off x="4370302" y="1238686"/>
          <a:ext cx="4349486" cy="4824711"/>
        </a:xfrm>
        <a:prstGeom prst="circularArrow">
          <a:avLst>
            <a:gd name="adj1" fmla="val 4878"/>
            <a:gd name="adj2" fmla="val 312630"/>
            <a:gd name="adj3" fmla="val 3279203"/>
            <a:gd name="adj4" fmla="val 15045027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834E1-418F-4CE9-AAB5-910DFA07EC4F}">
      <dsp:nvSpPr>
        <dsp:cNvPr id="0" name=""/>
        <dsp:cNvSpPr/>
      </dsp:nvSpPr>
      <dsp:spPr>
        <a:xfrm>
          <a:off x="1184144" y="640841"/>
          <a:ext cx="3288636" cy="32886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68791D-903E-4B62-85A0-099981B6D806}">
      <dsp:nvSpPr>
        <dsp:cNvPr id="0" name=""/>
        <dsp:cNvSpPr/>
      </dsp:nvSpPr>
      <dsp:spPr>
        <a:xfrm>
          <a:off x="4391977" y="884429"/>
          <a:ext cx="2955369" cy="561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322"/>
              </a:lnTo>
              <a:lnTo>
                <a:pt x="2955369" y="417322"/>
              </a:lnTo>
              <a:lnTo>
                <a:pt x="2955369" y="561944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3ABAB9-180C-4D20-948B-2DFEEE649D54}">
      <dsp:nvSpPr>
        <dsp:cNvPr id="0" name=""/>
        <dsp:cNvSpPr/>
      </dsp:nvSpPr>
      <dsp:spPr>
        <a:xfrm>
          <a:off x="4391977" y="884429"/>
          <a:ext cx="1069018" cy="562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347"/>
              </a:lnTo>
              <a:lnTo>
                <a:pt x="1069018" y="418347"/>
              </a:lnTo>
              <a:lnTo>
                <a:pt x="1069018" y="562969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2D0F2A-80CE-4854-A522-35CFDA6290C8}">
      <dsp:nvSpPr>
        <dsp:cNvPr id="0" name=""/>
        <dsp:cNvSpPr/>
      </dsp:nvSpPr>
      <dsp:spPr>
        <a:xfrm>
          <a:off x="3545544" y="884429"/>
          <a:ext cx="846432" cy="562969"/>
        </a:xfrm>
        <a:custGeom>
          <a:avLst/>
          <a:gdLst/>
          <a:ahLst/>
          <a:cxnLst/>
          <a:rect l="0" t="0" r="0" b="0"/>
          <a:pathLst>
            <a:path>
              <a:moveTo>
                <a:pt x="846432" y="0"/>
              </a:moveTo>
              <a:lnTo>
                <a:pt x="846432" y="418347"/>
              </a:lnTo>
              <a:lnTo>
                <a:pt x="0" y="418347"/>
              </a:lnTo>
              <a:lnTo>
                <a:pt x="0" y="562969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D398E7-4DC9-4A4D-9C85-E3638A24B3A3}">
      <dsp:nvSpPr>
        <dsp:cNvPr id="0" name=""/>
        <dsp:cNvSpPr/>
      </dsp:nvSpPr>
      <dsp:spPr>
        <a:xfrm>
          <a:off x="1623193" y="884429"/>
          <a:ext cx="2768783" cy="561944"/>
        </a:xfrm>
        <a:custGeom>
          <a:avLst/>
          <a:gdLst/>
          <a:ahLst/>
          <a:cxnLst/>
          <a:rect l="0" t="0" r="0" b="0"/>
          <a:pathLst>
            <a:path>
              <a:moveTo>
                <a:pt x="2768783" y="0"/>
              </a:moveTo>
              <a:lnTo>
                <a:pt x="2768783" y="417322"/>
              </a:lnTo>
              <a:lnTo>
                <a:pt x="0" y="417322"/>
              </a:lnTo>
              <a:lnTo>
                <a:pt x="0" y="561944"/>
              </a:lnTo>
            </a:path>
          </a:pathLst>
        </a:custGeom>
        <a:noFill/>
        <a:ln w="254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22CAD-8642-40E8-AB37-41C73C800188}">
      <dsp:nvSpPr>
        <dsp:cNvPr id="0" name=""/>
        <dsp:cNvSpPr/>
      </dsp:nvSpPr>
      <dsp:spPr>
        <a:xfrm>
          <a:off x="3611410" y="-106890"/>
          <a:ext cx="1561132" cy="991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EFBF7-39E9-42C5-97EC-C95169997BC6}">
      <dsp:nvSpPr>
        <dsp:cNvPr id="0" name=""/>
        <dsp:cNvSpPr/>
      </dsp:nvSpPr>
      <dsp:spPr>
        <a:xfrm>
          <a:off x="3784869" y="57896"/>
          <a:ext cx="1561132" cy="991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Формы активности личности</a:t>
          </a:r>
          <a:endParaRPr lang="ru-RU" sz="1700" b="1" kern="1200" dirty="0"/>
        </a:p>
      </dsp:txBody>
      <dsp:txXfrm>
        <a:off x="3784869" y="57896"/>
        <a:ext cx="1561132" cy="991319"/>
      </dsp:txXfrm>
    </dsp:sp>
    <dsp:sp modelId="{49E68684-F72E-4A68-BE81-CC0643632E57}">
      <dsp:nvSpPr>
        <dsp:cNvPr id="0" name=""/>
        <dsp:cNvSpPr/>
      </dsp:nvSpPr>
      <dsp:spPr>
        <a:xfrm>
          <a:off x="842627" y="1446373"/>
          <a:ext cx="1561132" cy="991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7AB62-345E-4374-993D-17E3F8529B59}">
      <dsp:nvSpPr>
        <dsp:cNvPr id="0" name=""/>
        <dsp:cNvSpPr/>
      </dsp:nvSpPr>
      <dsp:spPr>
        <a:xfrm>
          <a:off x="1016086" y="1611159"/>
          <a:ext cx="1561132" cy="991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Деятельность</a:t>
          </a:r>
          <a:endParaRPr lang="ru-RU" sz="1700" b="1" kern="1200" dirty="0"/>
        </a:p>
      </dsp:txBody>
      <dsp:txXfrm>
        <a:off x="1016086" y="1611159"/>
        <a:ext cx="1561132" cy="991319"/>
      </dsp:txXfrm>
    </dsp:sp>
    <dsp:sp modelId="{C7F99DCF-CD32-4FFB-80B6-E405FB9A568A}">
      <dsp:nvSpPr>
        <dsp:cNvPr id="0" name=""/>
        <dsp:cNvSpPr/>
      </dsp:nvSpPr>
      <dsp:spPr>
        <a:xfrm>
          <a:off x="2764978" y="1447398"/>
          <a:ext cx="1561132" cy="991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33785-7E2B-48B1-A154-4F6B11397CCD}">
      <dsp:nvSpPr>
        <dsp:cNvPr id="0" name=""/>
        <dsp:cNvSpPr/>
      </dsp:nvSpPr>
      <dsp:spPr>
        <a:xfrm>
          <a:off x="2938437" y="1612184"/>
          <a:ext cx="1561132" cy="991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Общественно-полезный труд</a:t>
          </a:r>
          <a:endParaRPr lang="ru-RU" sz="1700" b="1" kern="1200" dirty="0"/>
        </a:p>
      </dsp:txBody>
      <dsp:txXfrm>
        <a:off x="2938437" y="1612184"/>
        <a:ext cx="1561132" cy="991319"/>
      </dsp:txXfrm>
    </dsp:sp>
    <dsp:sp modelId="{C113218E-D65F-4938-9156-D6046CCC77C8}">
      <dsp:nvSpPr>
        <dsp:cNvPr id="0" name=""/>
        <dsp:cNvSpPr/>
      </dsp:nvSpPr>
      <dsp:spPr>
        <a:xfrm>
          <a:off x="4680429" y="1447398"/>
          <a:ext cx="1561132" cy="991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CC2EB-3F8E-441D-B620-ECF4F5128DEE}">
      <dsp:nvSpPr>
        <dsp:cNvPr id="0" name=""/>
        <dsp:cNvSpPr/>
      </dsp:nvSpPr>
      <dsp:spPr>
        <a:xfrm>
          <a:off x="4853888" y="1612184"/>
          <a:ext cx="1561132" cy="991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Игра</a:t>
          </a:r>
          <a:endParaRPr lang="ru-RU" sz="1700" b="1" kern="1200" dirty="0"/>
        </a:p>
      </dsp:txBody>
      <dsp:txXfrm>
        <a:off x="4853888" y="1612184"/>
        <a:ext cx="1561132" cy="991319"/>
      </dsp:txXfrm>
    </dsp:sp>
    <dsp:sp modelId="{0EA4FE60-CA3A-4A3B-AE9F-D00975BD120B}">
      <dsp:nvSpPr>
        <dsp:cNvPr id="0" name=""/>
        <dsp:cNvSpPr/>
      </dsp:nvSpPr>
      <dsp:spPr>
        <a:xfrm>
          <a:off x="6566780" y="1446373"/>
          <a:ext cx="1561132" cy="991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28535-6CD5-445A-BFBD-0F11FDA63361}">
      <dsp:nvSpPr>
        <dsp:cNvPr id="0" name=""/>
        <dsp:cNvSpPr/>
      </dsp:nvSpPr>
      <dsp:spPr>
        <a:xfrm>
          <a:off x="6740239" y="1611159"/>
          <a:ext cx="1561132" cy="991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Общение</a:t>
          </a:r>
          <a:endParaRPr lang="ru-RU" sz="1700" b="1" kern="1200" dirty="0"/>
        </a:p>
      </dsp:txBody>
      <dsp:txXfrm>
        <a:off x="6740239" y="1611159"/>
        <a:ext cx="1561132" cy="99131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CD7BC0-59B4-4DF9-B559-F4359DFDBC0A}">
      <dsp:nvSpPr>
        <dsp:cNvPr id="0" name=""/>
        <dsp:cNvSpPr/>
      </dsp:nvSpPr>
      <dsp:spPr>
        <a:xfrm>
          <a:off x="0" y="3712270"/>
          <a:ext cx="8229600" cy="81215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технология</a:t>
          </a:r>
          <a:endParaRPr lang="ru-RU" sz="3200" b="1" kern="1200" dirty="0"/>
        </a:p>
      </dsp:txBody>
      <dsp:txXfrm>
        <a:off x="0" y="3712270"/>
        <a:ext cx="8229600" cy="812154"/>
      </dsp:txXfrm>
    </dsp:sp>
    <dsp:sp modelId="{E3F3965E-D9F3-42CB-8A9A-687032AAE947}">
      <dsp:nvSpPr>
        <dsp:cNvPr id="0" name=""/>
        <dsp:cNvSpPr/>
      </dsp:nvSpPr>
      <dsp:spPr>
        <a:xfrm rot="10800000">
          <a:off x="0" y="2475359"/>
          <a:ext cx="8229600" cy="1249092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Операции (методические приемы)</a:t>
          </a:r>
          <a:endParaRPr lang="ru-RU" sz="3200" b="1" kern="1200" dirty="0"/>
        </a:p>
      </dsp:txBody>
      <dsp:txXfrm rot="10800000">
        <a:off x="0" y="2475359"/>
        <a:ext cx="8229600" cy="1249092"/>
      </dsp:txXfrm>
    </dsp:sp>
    <dsp:sp modelId="{9D35D9DA-02EE-4838-97ED-BC0002BCC928}">
      <dsp:nvSpPr>
        <dsp:cNvPr id="0" name=""/>
        <dsp:cNvSpPr/>
      </dsp:nvSpPr>
      <dsp:spPr>
        <a:xfrm rot="10800000">
          <a:off x="0" y="1238449"/>
          <a:ext cx="8229600" cy="1249092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Действие (методы обучения)</a:t>
          </a:r>
          <a:r>
            <a:rPr lang="ru-RU" kern="1200" dirty="0" smtClean="0"/>
            <a:t> </a:t>
          </a:r>
          <a:endParaRPr lang="ru-RU" sz="3200" b="1" kern="1200" dirty="0"/>
        </a:p>
      </dsp:txBody>
      <dsp:txXfrm rot="10800000">
        <a:off x="0" y="1238449"/>
        <a:ext cx="8229600" cy="1249092"/>
      </dsp:txXfrm>
    </dsp:sp>
    <dsp:sp modelId="{4A4ECD92-7150-42F0-A98A-06B10B113DE8}">
      <dsp:nvSpPr>
        <dsp:cNvPr id="0" name=""/>
        <dsp:cNvSpPr/>
      </dsp:nvSpPr>
      <dsp:spPr>
        <a:xfrm rot="10800000">
          <a:off x="0" y="1538"/>
          <a:ext cx="8229600" cy="1249092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Деятельность (учебная деятельность)</a:t>
          </a:r>
          <a:endParaRPr lang="ru-RU" sz="3200" b="1" kern="1200" dirty="0"/>
        </a:p>
      </dsp:txBody>
      <dsp:txXfrm rot="10800000">
        <a:off x="0" y="1538"/>
        <a:ext cx="8229600" cy="124909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C22F62-7161-47B2-8A09-25EE8AAAD177}">
      <dsp:nvSpPr>
        <dsp:cNvPr id="0" name=""/>
        <dsp:cNvSpPr/>
      </dsp:nvSpPr>
      <dsp:spPr>
        <a:xfrm>
          <a:off x="3893" y="2423627"/>
          <a:ext cx="2770554" cy="230013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Актуализация знаний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Интерес к получению новой информации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Постановка учеником собственных целей обучения</a:t>
          </a:r>
          <a:endParaRPr lang="ru-RU" sz="1600" kern="1200" dirty="0"/>
        </a:p>
      </dsp:txBody>
      <dsp:txXfrm>
        <a:off x="3893" y="2423627"/>
        <a:ext cx="2770554" cy="1807246"/>
      </dsp:txXfrm>
    </dsp:sp>
    <dsp:sp modelId="{E9D1DBBB-29F0-41CA-B496-3AC8066A06D4}">
      <dsp:nvSpPr>
        <dsp:cNvPr id="0" name=""/>
        <dsp:cNvSpPr/>
      </dsp:nvSpPr>
      <dsp:spPr>
        <a:xfrm>
          <a:off x="1535142" y="2828175"/>
          <a:ext cx="2774381" cy="2774381"/>
        </a:xfrm>
        <a:prstGeom prst="leftCircularArrow">
          <a:avLst>
            <a:gd name="adj1" fmla="val 1774"/>
            <a:gd name="adj2" fmla="val 211478"/>
            <a:gd name="adj3" fmla="val 2043287"/>
            <a:gd name="adj4" fmla="val 9080787"/>
            <a:gd name="adj5" fmla="val 207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05F49-E821-4F6C-97D1-8FB1410D6461}">
      <dsp:nvSpPr>
        <dsp:cNvPr id="0" name=""/>
        <dsp:cNvSpPr/>
      </dsp:nvSpPr>
      <dsp:spPr>
        <a:xfrm>
          <a:off x="559629" y="4087081"/>
          <a:ext cx="2384382" cy="7678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вызов</a:t>
          </a:r>
          <a:endParaRPr lang="ru-RU" sz="3200" kern="1200" dirty="0"/>
        </a:p>
      </dsp:txBody>
      <dsp:txXfrm>
        <a:off x="559629" y="4087081"/>
        <a:ext cx="2384382" cy="767888"/>
      </dsp:txXfrm>
    </dsp:sp>
    <dsp:sp modelId="{6C03D33F-3994-43F6-8C67-7E06C279D179}">
      <dsp:nvSpPr>
        <dsp:cNvPr id="0" name=""/>
        <dsp:cNvSpPr/>
      </dsp:nvSpPr>
      <dsp:spPr>
        <a:xfrm>
          <a:off x="3178416" y="2456294"/>
          <a:ext cx="2728603" cy="230226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Получение новой информации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Корректировка учеником поставленных целей образования</a:t>
          </a:r>
          <a:endParaRPr lang="ru-RU" sz="1500" kern="1200" dirty="0"/>
        </a:p>
      </dsp:txBody>
      <dsp:txXfrm>
        <a:off x="3178416" y="2949637"/>
        <a:ext cx="2728603" cy="1808924"/>
      </dsp:txXfrm>
    </dsp:sp>
    <dsp:sp modelId="{5AAFA2ED-21D1-4968-8F3F-52BC644A8092}">
      <dsp:nvSpPr>
        <dsp:cNvPr id="0" name=""/>
        <dsp:cNvSpPr/>
      </dsp:nvSpPr>
      <dsp:spPr>
        <a:xfrm>
          <a:off x="4659194" y="1478062"/>
          <a:ext cx="2984733" cy="2984733"/>
        </a:xfrm>
        <a:prstGeom prst="circularArrow">
          <a:avLst>
            <a:gd name="adj1" fmla="val 1649"/>
            <a:gd name="adj2" fmla="val 196017"/>
            <a:gd name="adj3" fmla="val 19653212"/>
            <a:gd name="adj4" fmla="val 12600250"/>
            <a:gd name="adj5" fmla="val 192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2AE59-77BC-419D-AA23-06304E620D54}">
      <dsp:nvSpPr>
        <dsp:cNvPr id="0" name=""/>
        <dsp:cNvSpPr/>
      </dsp:nvSpPr>
      <dsp:spPr>
        <a:xfrm>
          <a:off x="3740177" y="2250818"/>
          <a:ext cx="2330381" cy="91855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осмысление</a:t>
          </a:r>
          <a:endParaRPr lang="ru-RU" sz="3100" kern="1200" dirty="0"/>
        </a:p>
      </dsp:txBody>
      <dsp:txXfrm>
        <a:off x="3740177" y="2250818"/>
        <a:ext cx="2330381" cy="918555"/>
      </dsp:txXfrm>
    </dsp:sp>
    <dsp:sp modelId="{952EF1A4-42CD-4960-A463-8AA9C337A6DE}">
      <dsp:nvSpPr>
        <dsp:cNvPr id="0" name=""/>
        <dsp:cNvSpPr/>
      </dsp:nvSpPr>
      <dsp:spPr>
        <a:xfrm>
          <a:off x="6304964" y="2418720"/>
          <a:ext cx="2665393" cy="22708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Размышление , рождение нового знания 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Постановка учеником новых целей обучения</a:t>
          </a:r>
          <a:endParaRPr lang="ru-RU" sz="1500" kern="1200" dirty="0"/>
        </a:p>
      </dsp:txBody>
      <dsp:txXfrm>
        <a:off x="6304964" y="2418720"/>
        <a:ext cx="2665393" cy="1784219"/>
      </dsp:txXfrm>
    </dsp:sp>
    <dsp:sp modelId="{AAB2F3E3-983C-4ABA-8C7F-928BECAF82F1}">
      <dsp:nvSpPr>
        <dsp:cNvPr id="0" name=""/>
        <dsp:cNvSpPr/>
      </dsp:nvSpPr>
      <dsp:spPr>
        <a:xfrm>
          <a:off x="6860515" y="4027983"/>
          <a:ext cx="2279591" cy="84696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рефлексия</a:t>
          </a:r>
          <a:endParaRPr lang="ru-RU" sz="3000" kern="1200" dirty="0"/>
        </a:p>
      </dsp:txBody>
      <dsp:txXfrm>
        <a:off x="6860515" y="4027983"/>
        <a:ext cx="2279591" cy="84696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317D33-A29E-4AA1-B1B8-8CAC79FDC84D}">
      <dsp:nvSpPr>
        <dsp:cNvPr id="0" name=""/>
        <dsp:cNvSpPr/>
      </dsp:nvSpPr>
      <dsp:spPr>
        <a:xfrm>
          <a:off x="3452423" y="1924039"/>
          <a:ext cx="2053895" cy="18573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bg1"/>
              </a:solidFill>
            </a:rPr>
            <a:t>Ромашка вопросов</a:t>
          </a:r>
          <a:endParaRPr lang="ru-RU" sz="2700" kern="1200" dirty="0">
            <a:solidFill>
              <a:schemeClr val="bg1"/>
            </a:solidFill>
          </a:endParaRPr>
        </a:p>
      </dsp:txBody>
      <dsp:txXfrm>
        <a:off x="3452423" y="1924039"/>
        <a:ext cx="2053895" cy="1857324"/>
      </dsp:txXfrm>
    </dsp:sp>
    <dsp:sp modelId="{8A6209A9-98F3-4312-8556-5F66212EB346}">
      <dsp:nvSpPr>
        <dsp:cNvPr id="0" name=""/>
        <dsp:cNvSpPr/>
      </dsp:nvSpPr>
      <dsp:spPr>
        <a:xfrm rot="16200000">
          <a:off x="4380251" y="1487313"/>
          <a:ext cx="198241" cy="510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6200000">
        <a:off x="4380251" y="1487313"/>
        <a:ext cx="198241" cy="510633"/>
      </dsp:txXfrm>
    </dsp:sp>
    <dsp:sp modelId="{145F81C5-4D2C-469C-B709-99EF478692F0}">
      <dsp:nvSpPr>
        <dsp:cNvPr id="0" name=""/>
        <dsp:cNvSpPr/>
      </dsp:nvSpPr>
      <dsp:spPr>
        <a:xfrm>
          <a:off x="3662216" y="-51796"/>
          <a:ext cx="1634311" cy="16017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Простой вопрос 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662216" y="-51796"/>
        <a:ext cx="1634311" cy="1601795"/>
      </dsp:txXfrm>
    </dsp:sp>
    <dsp:sp modelId="{9B2629FF-CF4A-401F-BCFC-32C813430B0C}">
      <dsp:nvSpPr>
        <dsp:cNvPr id="0" name=""/>
        <dsp:cNvSpPr/>
      </dsp:nvSpPr>
      <dsp:spPr>
        <a:xfrm rot="19774116">
          <a:off x="5413929" y="1973839"/>
          <a:ext cx="253832" cy="510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9774116">
        <a:off x="5413929" y="1973839"/>
        <a:ext cx="253832" cy="510633"/>
      </dsp:txXfrm>
    </dsp:sp>
    <dsp:sp modelId="{74ED5462-0535-400E-BEE2-9B03D6AF9793}">
      <dsp:nvSpPr>
        <dsp:cNvPr id="0" name=""/>
        <dsp:cNvSpPr/>
      </dsp:nvSpPr>
      <dsp:spPr>
        <a:xfrm>
          <a:off x="5644484" y="872344"/>
          <a:ext cx="1618526" cy="16410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Уточняющий вопрос 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5644484" y="872344"/>
        <a:ext cx="1618526" cy="1641084"/>
      </dsp:txXfrm>
    </dsp:sp>
    <dsp:sp modelId="{037E84E9-6FA5-42B7-8E2B-D116C79A77FC}">
      <dsp:nvSpPr>
        <dsp:cNvPr id="0" name=""/>
        <dsp:cNvSpPr/>
      </dsp:nvSpPr>
      <dsp:spPr>
        <a:xfrm rot="1832472">
          <a:off x="5405041" y="3210705"/>
          <a:ext cx="227665" cy="510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832472">
        <a:off x="5405041" y="3210705"/>
        <a:ext cx="227665" cy="510633"/>
      </dsp:txXfrm>
    </dsp:sp>
    <dsp:sp modelId="{D05EE6B6-62DF-431D-9E6B-DD226D31FC78}">
      <dsp:nvSpPr>
        <dsp:cNvPr id="0" name=""/>
        <dsp:cNvSpPr/>
      </dsp:nvSpPr>
      <dsp:spPr>
        <a:xfrm>
          <a:off x="5587739" y="3158367"/>
          <a:ext cx="1732022" cy="17184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Интерпретирующий вопрос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5587739" y="3158367"/>
        <a:ext cx="1732022" cy="1718490"/>
      </dsp:txXfrm>
    </dsp:sp>
    <dsp:sp modelId="{D155E7F1-318A-4FA6-B6F4-96F2C5852642}">
      <dsp:nvSpPr>
        <dsp:cNvPr id="0" name=""/>
        <dsp:cNvSpPr/>
      </dsp:nvSpPr>
      <dsp:spPr>
        <a:xfrm rot="5347728">
          <a:off x="4400645" y="3700730"/>
          <a:ext cx="191009" cy="510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347728">
        <a:off x="4400645" y="3700730"/>
        <a:ext cx="191009" cy="510633"/>
      </dsp:txXfrm>
    </dsp:sp>
    <dsp:sp modelId="{F4946240-CB93-49BE-85FF-85EE9631193D}">
      <dsp:nvSpPr>
        <dsp:cNvPr id="0" name=""/>
        <dsp:cNvSpPr/>
      </dsp:nvSpPr>
      <dsp:spPr>
        <a:xfrm>
          <a:off x="3651066" y="4141546"/>
          <a:ext cx="1720457" cy="16209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Оценочный вопрос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651066" y="4141546"/>
        <a:ext cx="1720457" cy="1620989"/>
      </dsp:txXfrm>
    </dsp:sp>
    <dsp:sp modelId="{EDECC64B-9957-410A-BA7F-CC905562863A}">
      <dsp:nvSpPr>
        <dsp:cNvPr id="0" name=""/>
        <dsp:cNvSpPr/>
      </dsp:nvSpPr>
      <dsp:spPr>
        <a:xfrm rot="8784792">
          <a:off x="3470375" y="3219747"/>
          <a:ext cx="143594" cy="510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8784792">
        <a:off x="3470375" y="3219747"/>
        <a:ext cx="143594" cy="510633"/>
      </dsp:txXfrm>
    </dsp:sp>
    <dsp:sp modelId="{9471A7F6-6ED1-4C67-8A61-93E0FB9D885C}">
      <dsp:nvSpPr>
        <dsp:cNvPr id="0" name=""/>
        <dsp:cNvSpPr/>
      </dsp:nvSpPr>
      <dsp:spPr>
        <a:xfrm>
          <a:off x="1752601" y="3124196"/>
          <a:ext cx="1818709" cy="18707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Творческий вопрос 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1752601" y="3124196"/>
        <a:ext cx="1818709" cy="1870779"/>
      </dsp:txXfrm>
    </dsp:sp>
    <dsp:sp modelId="{C779C1D9-2A25-4C6C-A278-204CB2A24509}">
      <dsp:nvSpPr>
        <dsp:cNvPr id="0" name=""/>
        <dsp:cNvSpPr/>
      </dsp:nvSpPr>
      <dsp:spPr>
        <a:xfrm rot="12558132">
          <a:off x="3229146" y="1977712"/>
          <a:ext cx="292163" cy="5106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2558132">
        <a:off x="3229146" y="1977712"/>
        <a:ext cx="292163" cy="510633"/>
      </dsp:txXfrm>
    </dsp:sp>
    <dsp:sp modelId="{60FD38A0-DA21-4B4E-97CA-FB048E75DEC9}">
      <dsp:nvSpPr>
        <dsp:cNvPr id="0" name=""/>
        <dsp:cNvSpPr/>
      </dsp:nvSpPr>
      <dsp:spPr>
        <a:xfrm>
          <a:off x="1466454" y="769853"/>
          <a:ext cx="1776011" cy="17805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Практический вопрос 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1466454" y="769853"/>
        <a:ext cx="1776011" cy="1780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63ACE-027A-4FCD-93DE-8FB96C8B032F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29C2-B300-454A-8A63-C05FA9B9E8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3822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2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329C2-B300-454A-8A63-C05FA9B9E83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5DFDD0-7014-4E0F-963D-0BEFD1A7EF2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2587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5DFDD0-7014-4E0F-963D-0BEFD1A7EF2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4934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dirty="0" smtClean="0"/>
              <a:t>личностным</a:t>
            </a:r>
            <a:r>
              <a:rPr lang="ru-RU" sz="1200" dirty="0" smtClean="0"/>
              <a:t>, включающим готовность и способность обучающихся к саморазвитию и личностному самоопределению, </a:t>
            </a:r>
            <a:r>
              <a:rPr lang="ru-RU" sz="1200" dirty="0" err="1" smtClean="0"/>
              <a:t>сформированность</a:t>
            </a:r>
            <a:r>
              <a:rPr lang="ru-RU" sz="1200" dirty="0" smtClean="0"/>
              <a:t> их мотивации к обучению и целенаправленной познавательной деятельности, системы значимых социальных и межличностных отношений, ценностно-смысловых установок, отражающих личностные и гражданские позиции в деятельности, социальные компетенции, правосознание, способность ставить цели и строить жизненные планы, способность к осознанию российской идентичности в поликультурном социуме;</a:t>
            </a:r>
          </a:p>
          <a:p>
            <a:r>
              <a:rPr lang="ru-RU" sz="1200" b="1" dirty="0" err="1" smtClean="0"/>
              <a:t>метапредметным</a:t>
            </a:r>
            <a:r>
              <a:rPr lang="ru-RU" sz="1200" dirty="0" smtClean="0"/>
              <a:t>, включающим освоенные обучающимися </a:t>
            </a:r>
            <a:r>
              <a:rPr lang="ru-RU" sz="1200" dirty="0" err="1" smtClean="0"/>
              <a:t>межпредметные</a:t>
            </a:r>
            <a:r>
              <a:rPr lang="ru-RU" sz="1200" dirty="0" smtClean="0"/>
              <a:t> понятия и универсальные учебные действия (регулятивные, познавательные, коммуникативные), способность их использования в учебной, познавательной и социальной практике, самостоятельность планирования и осуществления учебной деятельности и организации учебного сотрудничества с педагогами и сверстниками, построение индивидуальной образовательной траектории;</a:t>
            </a:r>
          </a:p>
          <a:p>
            <a:r>
              <a:rPr lang="ru-RU" sz="1200" b="1" dirty="0" smtClean="0"/>
              <a:t>предметным,  </a:t>
            </a:r>
            <a:r>
              <a:rPr lang="ru-RU" sz="1200" dirty="0" smtClean="0"/>
              <a:t>включающим освоенные обучающимися в ходе изучения учебного предмета умения специфические для данной предметной области, виды деятельности по получению нового знания в рамках учебного предмета, его преобразованию и применению в учебных, учебно-проектных и социально-проектных ситуациях, формирование научного типа мышления, научных представлений о ключевых теориях, типах и видах отношений, владение научной терминологией, ключевыми понятиями, методами и приемами.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5DFDD0-7014-4E0F-963D-0BEFD1A7EF2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4934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dirty="0" smtClean="0"/>
              <a:t>личностным</a:t>
            </a:r>
            <a:r>
              <a:rPr lang="ru-RU" sz="1200" dirty="0" smtClean="0"/>
              <a:t>, включающим готовность и способность обучающихся к саморазвитию и личностному самоопределению, </a:t>
            </a:r>
            <a:r>
              <a:rPr lang="ru-RU" sz="1200" dirty="0" err="1" smtClean="0"/>
              <a:t>сформированность</a:t>
            </a:r>
            <a:r>
              <a:rPr lang="ru-RU" sz="1200" dirty="0" smtClean="0"/>
              <a:t> их мотивации к обучению и целенаправленной познавательной деятельности, системы значимых социальных и межличностных отношений, ценностно-смысловых установок, отражающих личностные и гражданские позиции в деятельности, социальные компетенции, правосознание, способность ставить цели и строить жизненные планы, способность к осознанию российской идентичности в поликультурном социуме;</a:t>
            </a:r>
          </a:p>
          <a:p>
            <a:r>
              <a:rPr lang="ru-RU" sz="1200" b="1" dirty="0" err="1" smtClean="0"/>
              <a:t>метапредметным</a:t>
            </a:r>
            <a:r>
              <a:rPr lang="ru-RU" sz="1200" dirty="0" smtClean="0"/>
              <a:t>, включающим освоенные обучающимися </a:t>
            </a:r>
            <a:r>
              <a:rPr lang="ru-RU" sz="1200" dirty="0" err="1" smtClean="0"/>
              <a:t>межпредметные</a:t>
            </a:r>
            <a:r>
              <a:rPr lang="ru-RU" sz="1200" dirty="0" smtClean="0"/>
              <a:t> понятия и универсальные учебные действия (регулятивные, познавательные, коммуникативные), способность их использования в учебной, познавательной и социальной практике, самостоятельность планирования и осуществления учебной деятельности и организации учебного сотрудничества с педагогами и сверстниками, построение индивидуальной образовательной траектории;</a:t>
            </a:r>
          </a:p>
          <a:p>
            <a:r>
              <a:rPr lang="ru-RU" sz="1200" b="1" dirty="0" smtClean="0"/>
              <a:t>предметным,  </a:t>
            </a:r>
            <a:r>
              <a:rPr lang="ru-RU" sz="1200" dirty="0" smtClean="0"/>
              <a:t>включающим освоенные обучающимися в ходе изучения учебного предмета умения специфические для данной предметной области, виды деятельности по получению нового знания в рамках учебного предмета, его преобразованию и применению в учебных, учебно-проектных и социально-проектных ситуациях, формирование научного типа мышления, научных представлений о ключевых теориях, типах и видах отношений, владение научной терминологией, ключевыми понятиями, методами и приемами.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5DFDD0-7014-4E0F-963D-0BEFD1A7EF2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4934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19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20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21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22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23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3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24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25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26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27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28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32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33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34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35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36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4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37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39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40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41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43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44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45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50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51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52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5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53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54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55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56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57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58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422E7-819F-48BA-B2FD-2C88D9775188}" type="slidenum">
              <a:rPr lang="ru-RU" smtClean="0"/>
              <a:pPr/>
              <a:t>60</a:t>
            </a:fld>
            <a:endParaRPr lang="ru-RU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E2603-9F70-4AD9-A9EF-76372415F4F6}" type="slidenum">
              <a:rPr lang="ru-RU" smtClean="0"/>
              <a:pPr/>
              <a:t>61</a:t>
            </a:fld>
            <a:endParaRPr lang="ru-RU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62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63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6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64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5DFDD0-7014-4E0F-963D-0BEFD1A7EF2E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23778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66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67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69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70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7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8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9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EBAAA-4CBE-4D57-AF0C-44C562F8AFFD}" type="slidenum">
              <a:rPr lang="ru-RU" smtClean="0">
                <a:latin typeface="Arial" charset="0"/>
              </a:rPr>
              <a:pPr/>
              <a:t>12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4828"/>
            <a:ext cx="86868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C08AC-DBC2-475A-8425-B4A488729867}" type="datetimeFigureOut">
              <a:rPr lang="ru-RU"/>
              <a:pPr>
                <a:defRPr/>
              </a:pPr>
              <a:t>26.02.2015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A8714-19AC-4320-9C92-BC42B10586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6286520"/>
            <a:ext cx="9144000" cy="571480"/>
            <a:chOff x="0" y="6286520"/>
            <a:chExt cx="9144000" cy="571480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0" y="6286520"/>
              <a:ext cx="9144000" cy="571480"/>
            </a:xfrm>
            <a:custGeom>
              <a:avLst/>
              <a:gdLst/>
              <a:ahLst/>
              <a:cxnLst>
                <a:cxn ang="0">
                  <a:pos x="11" y="1499"/>
                </a:cxn>
                <a:cxn ang="0">
                  <a:pos x="99" y="1340"/>
                </a:cxn>
                <a:cxn ang="0">
                  <a:pos x="272" y="1185"/>
                </a:cxn>
                <a:cxn ang="0">
                  <a:pos x="525" y="1037"/>
                </a:cxn>
                <a:cxn ang="0">
                  <a:pos x="852" y="895"/>
                </a:cxn>
                <a:cxn ang="0">
                  <a:pos x="1251" y="761"/>
                </a:cxn>
                <a:cxn ang="0">
                  <a:pos x="1717" y="635"/>
                </a:cxn>
                <a:cxn ang="0">
                  <a:pos x="2244" y="517"/>
                </a:cxn>
                <a:cxn ang="0">
                  <a:pos x="2831" y="410"/>
                </a:cxn>
                <a:cxn ang="0">
                  <a:pos x="3471" y="314"/>
                </a:cxn>
                <a:cxn ang="0">
                  <a:pos x="4160" y="229"/>
                </a:cxn>
                <a:cxn ang="0">
                  <a:pos x="4895" y="156"/>
                </a:cxn>
                <a:cxn ang="0">
                  <a:pos x="5670" y="96"/>
                </a:cxn>
                <a:cxn ang="0">
                  <a:pos x="6481" y="50"/>
                </a:cxn>
                <a:cxn ang="0">
                  <a:pos x="7325" y="19"/>
                </a:cxn>
                <a:cxn ang="0">
                  <a:pos x="8195" y="2"/>
                </a:cxn>
                <a:cxn ang="0">
                  <a:pos x="9085" y="2"/>
                </a:cxn>
                <a:cxn ang="0">
                  <a:pos x="9955" y="19"/>
                </a:cxn>
                <a:cxn ang="0">
                  <a:pos x="10799" y="50"/>
                </a:cxn>
                <a:cxn ang="0">
                  <a:pos x="11610" y="96"/>
                </a:cxn>
                <a:cxn ang="0">
                  <a:pos x="12385" y="156"/>
                </a:cxn>
                <a:cxn ang="0">
                  <a:pos x="13120" y="229"/>
                </a:cxn>
                <a:cxn ang="0">
                  <a:pos x="13809" y="314"/>
                </a:cxn>
                <a:cxn ang="0">
                  <a:pos x="14449" y="410"/>
                </a:cxn>
                <a:cxn ang="0">
                  <a:pos x="15035" y="517"/>
                </a:cxn>
                <a:cxn ang="0">
                  <a:pos x="15563" y="635"/>
                </a:cxn>
                <a:cxn ang="0">
                  <a:pos x="16029" y="761"/>
                </a:cxn>
                <a:cxn ang="0">
                  <a:pos x="16428" y="895"/>
                </a:cxn>
                <a:cxn ang="0">
                  <a:pos x="16755" y="1037"/>
                </a:cxn>
                <a:cxn ang="0">
                  <a:pos x="17008" y="1185"/>
                </a:cxn>
                <a:cxn ang="0">
                  <a:pos x="17181" y="1340"/>
                </a:cxn>
                <a:cxn ang="0">
                  <a:pos x="17269" y="1499"/>
                </a:cxn>
                <a:cxn ang="0">
                  <a:pos x="0" y="1580"/>
                </a:cxn>
              </a:cxnLst>
              <a:rect l="0" t="0" r="r" b="b"/>
              <a:pathLst>
                <a:path w="17280" h="1580">
                  <a:moveTo>
                    <a:pt x="0" y="1580"/>
                  </a:moveTo>
                  <a:lnTo>
                    <a:pt x="11" y="1499"/>
                  </a:lnTo>
                  <a:lnTo>
                    <a:pt x="44" y="1419"/>
                  </a:lnTo>
                  <a:lnTo>
                    <a:pt x="99" y="1340"/>
                  </a:lnTo>
                  <a:lnTo>
                    <a:pt x="176" y="1261"/>
                  </a:lnTo>
                  <a:lnTo>
                    <a:pt x="272" y="1185"/>
                  </a:lnTo>
                  <a:lnTo>
                    <a:pt x="389" y="1110"/>
                  </a:lnTo>
                  <a:lnTo>
                    <a:pt x="525" y="1037"/>
                  </a:lnTo>
                  <a:lnTo>
                    <a:pt x="679" y="965"/>
                  </a:lnTo>
                  <a:lnTo>
                    <a:pt x="852" y="895"/>
                  </a:lnTo>
                  <a:lnTo>
                    <a:pt x="1043" y="827"/>
                  </a:lnTo>
                  <a:lnTo>
                    <a:pt x="1251" y="761"/>
                  </a:lnTo>
                  <a:lnTo>
                    <a:pt x="1475" y="696"/>
                  </a:lnTo>
                  <a:lnTo>
                    <a:pt x="1717" y="635"/>
                  </a:lnTo>
                  <a:lnTo>
                    <a:pt x="1973" y="575"/>
                  </a:lnTo>
                  <a:lnTo>
                    <a:pt x="2244" y="517"/>
                  </a:lnTo>
                  <a:lnTo>
                    <a:pt x="2530" y="463"/>
                  </a:lnTo>
                  <a:lnTo>
                    <a:pt x="2831" y="410"/>
                  </a:lnTo>
                  <a:lnTo>
                    <a:pt x="3145" y="361"/>
                  </a:lnTo>
                  <a:lnTo>
                    <a:pt x="3471" y="314"/>
                  </a:lnTo>
                  <a:lnTo>
                    <a:pt x="3809" y="270"/>
                  </a:lnTo>
                  <a:lnTo>
                    <a:pt x="4160" y="229"/>
                  </a:lnTo>
                  <a:lnTo>
                    <a:pt x="4522" y="191"/>
                  </a:lnTo>
                  <a:lnTo>
                    <a:pt x="4895" y="156"/>
                  </a:lnTo>
                  <a:lnTo>
                    <a:pt x="5277" y="124"/>
                  </a:lnTo>
                  <a:lnTo>
                    <a:pt x="5670" y="96"/>
                  </a:lnTo>
                  <a:lnTo>
                    <a:pt x="6071" y="71"/>
                  </a:lnTo>
                  <a:lnTo>
                    <a:pt x="6481" y="50"/>
                  </a:lnTo>
                  <a:lnTo>
                    <a:pt x="6899" y="32"/>
                  </a:lnTo>
                  <a:lnTo>
                    <a:pt x="7325" y="19"/>
                  </a:lnTo>
                  <a:lnTo>
                    <a:pt x="7757" y="8"/>
                  </a:lnTo>
                  <a:lnTo>
                    <a:pt x="8195" y="2"/>
                  </a:lnTo>
                  <a:lnTo>
                    <a:pt x="8640" y="0"/>
                  </a:lnTo>
                  <a:lnTo>
                    <a:pt x="9085" y="2"/>
                  </a:lnTo>
                  <a:lnTo>
                    <a:pt x="9523" y="8"/>
                  </a:lnTo>
                  <a:lnTo>
                    <a:pt x="9955" y="19"/>
                  </a:lnTo>
                  <a:lnTo>
                    <a:pt x="10381" y="32"/>
                  </a:lnTo>
                  <a:lnTo>
                    <a:pt x="10799" y="50"/>
                  </a:lnTo>
                  <a:lnTo>
                    <a:pt x="11209" y="71"/>
                  </a:lnTo>
                  <a:lnTo>
                    <a:pt x="11610" y="96"/>
                  </a:lnTo>
                  <a:lnTo>
                    <a:pt x="12003" y="124"/>
                  </a:lnTo>
                  <a:lnTo>
                    <a:pt x="12385" y="156"/>
                  </a:lnTo>
                  <a:lnTo>
                    <a:pt x="12758" y="191"/>
                  </a:lnTo>
                  <a:lnTo>
                    <a:pt x="13120" y="229"/>
                  </a:lnTo>
                  <a:lnTo>
                    <a:pt x="13471" y="270"/>
                  </a:lnTo>
                  <a:lnTo>
                    <a:pt x="13809" y="314"/>
                  </a:lnTo>
                  <a:lnTo>
                    <a:pt x="14135" y="361"/>
                  </a:lnTo>
                  <a:lnTo>
                    <a:pt x="14449" y="410"/>
                  </a:lnTo>
                  <a:lnTo>
                    <a:pt x="14750" y="463"/>
                  </a:lnTo>
                  <a:lnTo>
                    <a:pt x="15035" y="517"/>
                  </a:lnTo>
                  <a:lnTo>
                    <a:pt x="15307" y="575"/>
                  </a:lnTo>
                  <a:lnTo>
                    <a:pt x="15563" y="635"/>
                  </a:lnTo>
                  <a:lnTo>
                    <a:pt x="15805" y="696"/>
                  </a:lnTo>
                  <a:lnTo>
                    <a:pt x="16029" y="761"/>
                  </a:lnTo>
                  <a:lnTo>
                    <a:pt x="16237" y="827"/>
                  </a:lnTo>
                  <a:lnTo>
                    <a:pt x="16428" y="895"/>
                  </a:lnTo>
                  <a:lnTo>
                    <a:pt x="16601" y="965"/>
                  </a:lnTo>
                  <a:lnTo>
                    <a:pt x="16755" y="1037"/>
                  </a:lnTo>
                  <a:lnTo>
                    <a:pt x="16891" y="1110"/>
                  </a:lnTo>
                  <a:lnTo>
                    <a:pt x="17008" y="1185"/>
                  </a:lnTo>
                  <a:lnTo>
                    <a:pt x="17104" y="1261"/>
                  </a:lnTo>
                  <a:lnTo>
                    <a:pt x="17181" y="1340"/>
                  </a:lnTo>
                  <a:lnTo>
                    <a:pt x="17236" y="1419"/>
                  </a:lnTo>
                  <a:lnTo>
                    <a:pt x="17269" y="1499"/>
                  </a:lnTo>
                  <a:lnTo>
                    <a:pt x="17280" y="1580"/>
                  </a:lnTo>
                  <a:lnTo>
                    <a:pt x="0" y="158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9" name="Рисунок 13" descr="Graphic2.wm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9000" y="6370638"/>
              <a:ext cx="2286000" cy="42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196198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551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697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591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343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543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329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970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358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2357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98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4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95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wmf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.wmf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1.jpeg"/><Relationship Id="rId7" Type="http://schemas.openxmlformats.org/officeDocument/2006/relationships/image" Target="../media/image8.jpeg"/><Relationship Id="rId12" Type="http://schemas.openxmlformats.org/officeDocument/2006/relationships/image" Target="../media/image19.jpeg"/><Relationship Id="rId17" Type="http://schemas.openxmlformats.org/officeDocument/2006/relationships/image" Target="../media/image1.wmf"/><Relationship Id="rId2" Type="http://schemas.openxmlformats.org/officeDocument/2006/relationships/image" Target="../media/image7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wmf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w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.wmf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.wmf"/><Relationship Id="rId9" Type="http://schemas.microsoft.com/office/2007/relationships/diagramDrawing" Target="../diagrams/drawing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.wmf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56.jpeg"/><Relationship Id="rId4" Type="http://schemas.openxmlformats.org/officeDocument/2006/relationships/image" Target="../media/image1.wmf"/><Relationship Id="rId9" Type="http://schemas.microsoft.com/office/2007/relationships/diagramDrawing" Target="../diagrams/drawing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.wm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wmf"/><Relationship Id="rId4" Type="http://schemas.openxmlformats.org/officeDocument/2006/relationships/image" Target="../media/image3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1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.wmf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http://school.discovery.com/clipart/images/dmbtest.gif" TargetMode="External"/><Relationship Id="rId5" Type="http://schemas.openxmlformats.org/officeDocument/2006/relationships/image" Target="../media/image64.gif"/><Relationship Id="rId4" Type="http://schemas.openxmlformats.org/officeDocument/2006/relationships/image" Target="../media/image1.wmf"/><Relationship Id="rId9" Type="http://schemas.openxmlformats.org/officeDocument/2006/relationships/image" Target="../media/image67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1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w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wmf"/><Relationship Id="rId9" Type="http://schemas.microsoft.com/office/2007/relationships/diagramDrawing" Target="../diagrams/drawing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wm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wmf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wmf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.wmf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556792"/>
            <a:ext cx="9144000" cy="20002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Формирование УУД на уроках химии средствами УМК «Сферы» издательства «Просвещение»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248400" cy="1371600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Е.Н. Дмитриева</a:t>
            </a:r>
          </a:p>
          <a:p>
            <a:r>
              <a:rPr lang="ru-RU" i="1" dirty="0" smtClean="0">
                <a:solidFill>
                  <a:schemeClr val="tx1"/>
                </a:solidFill>
              </a:rPr>
              <a:t>МОУ СОШ № 1 им. С.Ф. Романова  г. Жуков Жуковского района Калужской области</a:t>
            </a: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Обложки и скрины\Химия\8 класс\Учебник\him_8_uch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62369">
            <a:off x="6457742" y="2673490"/>
            <a:ext cx="2390920" cy="1597060"/>
          </a:xfrm>
          <a:prstGeom prst="rect">
            <a:avLst/>
          </a:prstGeom>
          <a:noFill/>
        </p:spPr>
      </p:pic>
      <p:pic>
        <p:nvPicPr>
          <p:cNvPr id="4" name="Рисунок 3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  <a:cs typeface="+mn-cs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57158" y="1142984"/>
            <a:ext cx="5214974" cy="92470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72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СООТВЕТСТВУЕТ ТРЕБОВАНИЯМ ФЕДЕРАЛЬНОГО ГОСУДАРСТВЕННОГО ОБРАЗОВАТЕЛЬНОГО СТАНДАРТА И ОБЕСПЕЧИВАЕТ ИХ ВЫПОЛНЕНИЕ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623794" y="5572140"/>
            <a:ext cx="4234222" cy="57150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72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    ИМЕЕТ СОВРЕМЕННЫЙ ДИЗАЙН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827584" y="2285992"/>
            <a:ext cx="5030300" cy="86409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72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900113" y="2477152"/>
            <a:ext cx="4248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НАПРАВЛЕН НА СИСТЕМНО-ДЕЯТЕЛЬНОСТНОЕ ОБУЧЕНИЕ</a:t>
            </a:r>
            <a:endParaRPr lang="ru-RU" sz="1400" b="1" dirty="0" smtClean="0">
              <a:latin typeface="Times New Roman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1475656" y="3286124"/>
            <a:ext cx="4879444" cy="115212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72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258888" y="3357562"/>
            <a:ext cx="5113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СОЗДАН ПО ЕДИНЫМ МЕТОДИЧЕСКИМ ПРИНЦИПАМ, ФУНКЦИОНАЛЬНО ОБЕСПЕЧИВАЕТ ВСЕ СОСТАВЛЯЮЩИЕ ОБРАЗОВАТЕЛЬНОГО ПРОЦЕССА И ЕГО ТЕХНОЛОГИЗАЦИЮ</a:t>
            </a: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2143108" y="4572008"/>
            <a:ext cx="4536504" cy="864096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72000"/>
            </a:schemeClr>
          </a:solidFill>
          <a:ln w="254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ОБЕСПЕЧЕН РАБОЧЕЙ ПРОГРАММОЙ С ПОУРОЧНЫМ ТЕМАТИЧЕСКИМ ПЛАНИРОВАНИЕМ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07504" y="643335"/>
            <a:ext cx="73580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 smtClean="0">
                <a:solidFill>
                  <a:srgbClr val="002060"/>
                </a:solidFill>
                <a:latin typeface="Times New Roman" pitchFamily="18" charset="0"/>
              </a:rPr>
              <a:t>УМК «ХИМИЯ – СФЕРЫ»</a:t>
            </a:r>
            <a:endParaRPr lang="ru-RU" sz="2400" b="1" cap="all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3076" name="Picture 4" descr="D:\Обложки и скрины\Химия\Рабочая программа 8-9\him_8-9_rab_pr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2989" y="3999454"/>
            <a:ext cx="1628775" cy="2476500"/>
          </a:xfrm>
          <a:prstGeom prst="rect">
            <a:avLst/>
          </a:prstGeom>
          <a:noFill/>
        </p:spPr>
      </p:pic>
      <p:sp>
        <p:nvSpPr>
          <p:cNvPr id="5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66" name="Рисунок 13" descr="Graphic2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6370638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720041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077" name="Picture 5" descr="D:\Обложки и скрины\Химия\8 класс\Электронное приложение\him_8_dis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59977">
            <a:off x="492842" y="4640825"/>
            <a:ext cx="1569474" cy="1569474"/>
          </a:xfrm>
          <a:prstGeom prst="rect">
            <a:avLst/>
          </a:prstGeom>
          <a:noFill/>
        </p:spPr>
      </p:pic>
      <p:pic>
        <p:nvPicPr>
          <p:cNvPr id="22" name="Picture 3" descr="D:\обложки для 1С\Химия\Him-9_Uch-Ob_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41309">
            <a:off x="7231583" y="479495"/>
            <a:ext cx="1508275" cy="2083740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3" name="Picture 4" descr="D:\обложки для 1С\Химия\AA-NEW_Him-8_Uch(PO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77595">
            <a:off x="5897673" y="487793"/>
            <a:ext cx="1510063" cy="1995677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934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3" name="Picture 1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7584" y="3212976"/>
            <a:ext cx="934962" cy="142157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563" name="Picture 11" descr="D:\Изображения для сайта\Обложки\География\Geo_8_kon_kar_new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-2400000">
            <a:off x="2047581" y="1908792"/>
            <a:ext cx="951477" cy="148282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3562" name="Picture 10" descr="D:\Изображения для сайта\Обложки\География\geo_8_9_atl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-1800000">
            <a:off x="2370840" y="1704222"/>
            <a:ext cx="1020960" cy="158084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0" y="54868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УЧЕБНО-МЕТОДИЧЕСКИЙ  КОМПЛЕКС «СФЕРЫ»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ПО  ХИМИИ  8–9 КЛАССЫ</a:t>
            </a:r>
            <a:endParaRPr lang="ru-RU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175" name="Text Box 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836099" y="5629075"/>
            <a:ext cx="2857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</a:rPr>
              <a:t>ХИМИЯ.</a:t>
            </a: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</a:rPr>
              <a:t>9 КЛАСС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7176" name="Text Box 3"/>
          <p:cNvSpPr txBox="1">
            <a:spLocks noChangeArrowheads="1"/>
          </p:cNvSpPr>
          <p:nvPr/>
        </p:nvSpPr>
        <p:spPr bwMode="auto">
          <a:xfrm>
            <a:off x="2555776" y="3204265"/>
            <a:ext cx="3000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ХИМИЯ. 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8 КЛАСС</a:t>
            </a:r>
          </a:p>
        </p:txBody>
      </p:sp>
      <p:pic>
        <p:nvPicPr>
          <p:cNvPr id="7197" name="Picture 15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-1800000">
            <a:off x="2770372" y="1445395"/>
            <a:ext cx="1094109" cy="145235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215" name="Picture 47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20400000">
            <a:off x="3355965" y="1458487"/>
            <a:ext cx="1124573" cy="1486221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01" name="Picture 5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rot="600000">
            <a:off x="6329351" y="2227666"/>
            <a:ext cx="920425" cy="920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202" name="Picture 41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 rot="-3000000">
            <a:off x="2186361" y="4586961"/>
            <a:ext cx="850746" cy="13239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203" name="Picture 43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 rot="-2400000">
            <a:off x="2847962" y="4422700"/>
            <a:ext cx="863269" cy="13366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204" name="Picture 19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 rot="-1800000">
            <a:off x="3622942" y="4071171"/>
            <a:ext cx="1016000" cy="134273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205" name="Picture 11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 rot="-1200000">
            <a:off x="4509922" y="3893348"/>
            <a:ext cx="996950" cy="13411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206" name="Picture 43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 rot="-600000">
            <a:off x="5351612" y="3652806"/>
            <a:ext cx="1034856" cy="1392182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207" name="Picture 2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6481340" y="3264870"/>
            <a:ext cx="1331020" cy="183167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208" name="Picture 3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 rot="600000">
            <a:off x="7532223" y="4996936"/>
            <a:ext cx="1008510" cy="1008510"/>
          </a:xfrm>
          <a:prstGeom prst="rect">
            <a:avLst/>
          </a:prstGeom>
          <a:solidFill>
            <a:schemeClr val="bg1"/>
          </a:solidFill>
          <a:ln w="222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214" name="Picture 46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 rot="21000000">
            <a:off x="4178755" y="1272975"/>
            <a:ext cx="1081411" cy="1441881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00" name="Picture 4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4932040" y="1205883"/>
            <a:ext cx="1368152" cy="180813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" name="Рисунок 13" descr="Graphic2.wmf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29000" y="6370638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97707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370638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0" y="64293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81" name="Text Box 3"/>
          <p:cNvSpPr txBox="1">
            <a:spLocks noChangeArrowheads="1"/>
          </p:cNvSpPr>
          <p:nvPr/>
        </p:nvSpPr>
        <p:spPr bwMode="auto">
          <a:xfrm>
            <a:off x="285750" y="1843088"/>
            <a:ext cx="86407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2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54" name="Блок-схема: альтернативный процесс 53"/>
          <p:cNvSpPr/>
          <p:nvPr/>
        </p:nvSpPr>
        <p:spPr>
          <a:xfrm>
            <a:off x="2071670" y="785794"/>
            <a:ext cx="5072098" cy="514183"/>
          </a:xfrm>
          <a:prstGeom prst="flowChartAlternateProcess">
            <a:avLst/>
          </a:prstGeom>
          <a:solidFill>
            <a:schemeClr val="accent4">
              <a:alpha val="72000"/>
            </a:schemeClr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86" name="Text Box 3"/>
          <p:cNvSpPr txBox="1">
            <a:spLocks noChangeArrowheads="1"/>
          </p:cNvSpPr>
          <p:nvPr/>
        </p:nvSpPr>
        <p:spPr bwMode="auto">
          <a:xfrm>
            <a:off x="2071670" y="857232"/>
            <a:ext cx="4929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</a:rPr>
              <a:t>Отличительные черты учебника</a:t>
            </a:r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>
            <a:off x="500034" y="3286124"/>
            <a:ext cx="3857652" cy="92869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  <a:alpha val="72000"/>
            </a:schemeClr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90" name="Text Box 3"/>
          <p:cNvSpPr txBox="1">
            <a:spLocks noChangeArrowheads="1"/>
          </p:cNvSpPr>
          <p:nvPr/>
        </p:nvSpPr>
        <p:spPr bwMode="auto">
          <a:xfrm>
            <a:off x="571472" y="3429000"/>
            <a:ext cx="36433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</a:rPr>
              <a:t>Реализуется за счет особенностей содержания, структуры и предлагаемых форм организации учебной деятельности;</a:t>
            </a:r>
          </a:p>
        </p:txBody>
      </p:sp>
      <p:sp>
        <p:nvSpPr>
          <p:cNvPr id="35" name="Блок-схема: альтернативный процесс 34"/>
          <p:cNvSpPr/>
          <p:nvPr/>
        </p:nvSpPr>
        <p:spPr>
          <a:xfrm>
            <a:off x="0" y="2571744"/>
            <a:ext cx="4429156" cy="714380"/>
          </a:xfrm>
          <a:prstGeom prst="flowChartAlternateProcess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94" name="Text Box 3"/>
          <p:cNvSpPr txBox="1">
            <a:spLocks noChangeArrowheads="1"/>
          </p:cNvSpPr>
          <p:nvPr/>
        </p:nvSpPr>
        <p:spPr bwMode="auto">
          <a:xfrm>
            <a:off x="0" y="2714620"/>
            <a:ext cx="4714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</a:rPr>
              <a:t>Направленность на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</a:rPr>
              <a:t>системно-деятельностный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</a:rPr>
              <a:t> подход к организации учебного процесса –</a:t>
            </a: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1571604" y="1643050"/>
            <a:ext cx="6072230" cy="657059"/>
          </a:xfrm>
          <a:prstGeom prst="flowChartAlternateProcess">
            <a:avLst/>
          </a:prstGeom>
          <a:solidFill>
            <a:schemeClr val="bg1">
              <a:lumMod val="50000"/>
              <a:alpha val="72000"/>
            </a:schemeClr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98" name="Text Box 3"/>
          <p:cNvSpPr txBox="1">
            <a:spLocks noChangeArrowheads="1"/>
          </p:cNvSpPr>
          <p:nvPr/>
        </p:nvSpPr>
        <p:spPr bwMode="auto">
          <a:xfrm>
            <a:off x="1428728" y="1714488"/>
            <a:ext cx="6286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Единая логика изложения и жесткая </a:t>
            </a:r>
            <a:r>
              <a:rPr lang="ru-RU" b="1" dirty="0" err="1">
                <a:latin typeface="Times New Roman" pitchFamily="18" charset="0"/>
              </a:rPr>
              <a:t>структуированность</a:t>
            </a:r>
            <a:r>
              <a:rPr lang="ru-RU" b="1" dirty="0">
                <a:latin typeface="Times New Roman" pitchFamily="18" charset="0"/>
              </a:rPr>
              <a:t> текстового материала в фиксированном формате</a:t>
            </a:r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500034" y="4714884"/>
            <a:ext cx="3786214" cy="150019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  <a:alpha val="72000"/>
            </a:schemeClr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02" name="Text Box 3"/>
          <p:cNvSpPr txBox="1">
            <a:spLocks noChangeArrowheads="1"/>
          </p:cNvSpPr>
          <p:nvPr/>
        </p:nvSpPr>
        <p:spPr bwMode="auto">
          <a:xfrm>
            <a:off x="428625" y="4786313"/>
            <a:ext cx="39290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</a:rPr>
              <a:t>Особый функционал, обеспечивающий целенаправленную ориентировку в учебном материале, а также предполагающий комплексное использование всех компонентов УМК при решении конкретных образовательных задач;</a:t>
            </a: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71406" y="4357694"/>
            <a:ext cx="4429156" cy="428628"/>
          </a:xfrm>
          <a:prstGeom prst="flowChartAlternateProcess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06" name="Text Box 3"/>
          <p:cNvSpPr txBox="1">
            <a:spLocks noChangeArrowheads="1"/>
          </p:cNvSpPr>
          <p:nvPr/>
        </p:nvSpPr>
        <p:spPr bwMode="auto">
          <a:xfrm>
            <a:off x="-71438" y="4357688"/>
            <a:ext cx="4714876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Сквозные рубрики и система навигации</a:t>
            </a:r>
          </a:p>
        </p:txBody>
      </p:sp>
      <p:sp>
        <p:nvSpPr>
          <p:cNvPr id="49" name="Блок-схема: альтернативный процесс 48"/>
          <p:cNvSpPr/>
          <p:nvPr/>
        </p:nvSpPr>
        <p:spPr>
          <a:xfrm>
            <a:off x="5000628" y="3286124"/>
            <a:ext cx="3857652" cy="142876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  <a:alpha val="72000"/>
            </a:schemeClr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10" name="Text Box 3"/>
          <p:cNvSpPr txBox="1">
            <a:spLocks noChangeArrowheads="1"/>
          </p:cNvSpPr>
          <p:nvPr/>
        </p:nvSpPr>
        <p:spPr bwMode="auto">
          <a:xfrm>
            <a:off x="4929188" y="3476625"/>
            <a:ext cx="40005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Char char="-"/>
            </a:pP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</a:rPr>
              <a:t>обеспечивает системную, целенаправленную и эффективную ориентировку в информационном поле предметной области,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</a:rPr>
              <a:t>- позволяет использовать полученные знания и умения в реальной, повседневной жизни;</a:t>
            </a:r>
          </a:p>
        </p:txBody>
      </p:sp>
      <p:sp>
        <p:nvSpPr>
          <p:cNvPr id="52" name="Блок-схема: альтернативный процесс 51"/>
          <p:cNvSpPr/>
          <p:nvPr/>
        </p:nvSpPr>
        <p:spPr>
          <a:xfrm>
            <a:off x="4929158" y="2500306"/>
            <a:ext cx="4214842" cy="714380"/>
          </a:xfrm>
          <a:prstGeom prst="flowChartAlternateProcess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14" name="Text Box 3"/>
          <p:cNvSpPr txBox="1">
            <a:spLocks noChangeArrowheads="1"/>
          </p:cNvSpPr>
          <p:nvPr/>
        </p:nvSpPr>
        <p:spPr bwMode="auto">
          <a:xfrm>
            <a:off x="4714876" y="2571744"/>
            <a:ext cx="4071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Практико-ориентированная система заданий</a:t>
            </a:r>
          </a:p>
        </p:txBody>
      </p:sp>
      <p:sp>
        <p:nvSpPr>
          <p:cNvPr id="55" name="Блок-схема: альтернативный процесс 54"/>
          <p:cNvSpPr/>
          <p:nvPr/>
        </p:nvSpPr>
        <p:spPr>
          <a:xfrm>
            <a:off x="5143504" y="5357826"/>
            <a:ext cx="3714776" cy="92869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  <a:alpha val="72000"/>
            </a:schemeClr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18" name="Text Box 3"/>
          <p:cNvSpPr txBox="1">
            <a:spLocks noChangeArrowheads="1"/>
          </p:cNvSpPr>
          <p:nvPr/>
        </p:nvSpPr>
        <p:spPr bwMode="auto">
          <a:xfrm>
            <a:off x="5214938" y="5548313"/>
            <a:ext cx="364331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chemeClr val="tx2"/>
                </a:solidFill>
                <a:latin typeface="Times New Roman" pitchFamily="18" charset="0"/>
              </a:rPr>
              <a:t>В котором иллюстрации являются в том числе и самостоятельным источником информации</a:t>
            </a:r>
          </a:p>
        </p:txBody>
      </p:sp>
      <p:sp>
        <p:nvSpPr>
          <p:cNvPr id="57" name="Блок-схема: альтернативный процесс 56"/>
          <p:cNvSpPr/>
          <p:nvPr/>
        </p:nvSpPr>
        <p:spPr>
          <a:xfrm>
            <a:off x="4857752" y="4857760"/>
            <a:ext cx="4214842" cy="714380"/>
          </a:xfrm>
          <a:prstGeom prst="flowChartAlternateProcess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22" name="Text Box 3"/>
          <p:cNvSpPr txBox="1">
            <a:spLocks noChangeArrowheads="1"/>
          </p:cNvSpPr>
          <p:nvPr/>
        </p:nvSpPr>
        <p:spPr bwMode="auto">
          <a:xfrm>
            <a:off x="4929188" y="4857750"/>
            <a:ext cx="4071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</a:rPr>
              <a:t>Обширный и разнообразный иллюстративный ряд -</a:t>
            </a:r>
          </a:p>
        </p:txBody>
      </p:sp>
      <p:pic>
        <p:nvPicPr>
          <p:cNvPr id="3123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4214813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4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3" y="4714875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643182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00306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714488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952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Презинтации\Презентации\Him-8 002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r="3520"/>
          <a:stretch>
            <a:fillRect/>
          </a:stretch>
        </p:blipFill>
        <p:spPr bwMode="auto">
          <a:xfrm>
            <a:off x="4644008" y="0"/>
            <a:ext cx="4466206" cy="6319177"/>
          </a:xfrm>
          <a:prstGeom prst="rect">
            <a:avLst/>
          </a:prstGeom>
          <a:noFill/>
        </p:spPr>
      </p:pic>
      <p:pic>
        <p:nvPicPr>
          <p:cNvPr id="30723" name="Picture 3" descr="D:\Презинтации\Презентации\Him-8 00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4770832" cy="6447930"/>
          </a:xfrm>
          <a:prstGeom prst="rect">
            <a:avLst/>
          </a:prstGeom>
          <a:noFill/>
        </p:spPr>
      </p:pic>
      <p:sp>
        <p:nvSpPr>
          <p:cNvPr id="6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Рисунок 13" descr="Graphic2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6370638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573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285750" y="1928813"/>
            <a:ext cx="86407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2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48184" name="Текст 22"/>
          <p:cNvSpPr txBox="1">
            <a:spLocks/>
          </p:cNvSpPr>
          <p:nvPr/>
        </p:nvSpPr>
        <p:spPr bwMode="auto">
          <a:xfrm>
            <a:off x="5819775" y="406400"/>
            <a:ext cx="3000375" cy="285750"/>
          </a:xfrm>
          <a:prstGeom prst="rect">
            <a:avLst/>
          </a:prstGeom>
          <a:solidFill>
            <a:schemeClr val="bg1">
              <a:alpha val="65097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200" b="1" dirty="0" smtClean="0">
                <a:solidFill>
                  <a:srgbClr val="990033"/>
                </a:solidFill>
                <a:cs typeface="Arial" charset="0"/>
              </a:rPr>
              <a:t> Химия. </a:t>
            </a:r>
            <a:r>
              <a:rPr lang="ru-RU" sz="1200" b="1" dirty="0" smtClean="0">
                <a:solidFill>
                  <a:srgbClr val="990033"/>
                </a:solidFill>
              </a:rPr>
              <a:t>8</a:t>
            </a:r>
            <a:r>
              <a:rPr lang="ru-RU" sz="1200" b="1" dirty="0" smtClean="0">
                <a:solidFill>
                  <a:srgbClr val="990033"/>
                </a:solidFill>
                <a:cs typeface="Arial" charset="0"/>
              </a:rPr>
              <a:t> класс</a:t>
            </a:r>
            <a:endParaRPr lang="ru-RU" sz="1200" b="1" dirty="0">
              <a:solidFill>
                <a:srgbClr val="990033"/>
              </a:solidFill>
              <a:cs typeface="Arial" charset="0"/>
            </a:endParaRPr>
          </a:p>
        </p:txBody>
      </p:sp>
      <p:pic>
        <p:nvPicPr>
          <p:cNvPr id="140291" name="Picture 3" descr="C:\Users\Полина\Pictures\Him-8 00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500042"/>
            <a:ext cx="9144000" cy="6110343"/>
          </a:xfrm>
          <a:prstGeom prst="rect">
            <a:avLst/>
          </a:prstGeom>
          <a:noFill/>
        </p:spPr>
      </p:pic>
      <p:sp>
        <p:nvSpPr>
          <p:cNvPr id="2" name="Скругленная прямоугольная выноска 32"/>
          <p:cNvSpPr>
            <a:spLocks noChangeArrowheads="1"/>
          </p:cNvSpPr>
          <p:nvPr/>
        </p:nvSpPr>
        <p:spPr bwMode="auto">
          <a:xfrm>
            <a:off x="539750" y="1125538"/>
            <a:ext cx="1430338" cy="427037"/>
          </a:xfrm>
          <a:prstGeom prst="wedgeRoundRectCallout">
            <a:avLst>
              <a:gd name="adj1" fmla="val -15037"/>
              <a:gd name="adj2" fmla="val 110593"/>
              <a:gd name="adj3" fmla="val 16667"/>
            </a:avLst>
          </a:prstGeom>
          <a:solidFill>
            <a:schemeClr val="accent4">
              <a:lumMod val="20000"/>
              <a:lumOff val="80000"/>
              <a:alpha val="75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39552" y="1196752"/>
            <a:ext cx="1500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Вводные рубрики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4" name="Скругленная прямоугольная выноска 13"/>
          <p:cNvSpPr>
            <a:spLocks noChangeArrowheads="1"/>
          </p:cNvSpPr>
          <p:nvPr/>
        </p:nvSpPr>
        <p:spPr bwMode="auto">
          <a:xfrm>
            <a:off x="1475656" y="2996952"/>
            <a:ext cx="1143000" cy="500063"/>
          </a:xfrm>
          <a:prstGeom prst="wedgeRoundRectCallout">
            <a:avLst>
              <a:gd name="adj1" fmla="val -57875"/>
              <a:gd name="adj2" fmla="val 12112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413917" y="2996952"/>
            <a:ext cx="128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Разнообразные иллюстрации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7286625" y="5000625"/>
            <a:ext cx="1143000" cy="500063"/>
          </a:xfrm>
          <a:prstGeom prst="wedgeRoundRectCallout">
            <a:avLst>
              <a:gd name="adj1" fmla="val -20833"/>
              <a:gd name="adj2" fmla="val 7706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286625" y="5000625"/>
            <a:ext cx="1214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Вопросы для закрепления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7" name="Скругленная прямоугольная выноска 13"/>
          <p:cNvSpPr>
            <a:spLocks noChangeArrowheads="1"/>
          </p:cNvSpPr>
          <p:nvPr/>
        </p:nvSpPr>
        <p:spPr bwMode="auto">
          <a:xfrm>
            <a:off x="5580112" y="1704802"/>
            <a:ext cx="1143000" cy="500062"/>
          </a:xfrm>
          <a:prstGeom prst="wedgeRoundRectCallout">
            <a:avLst>
              <a:gd name="adj1" fmla="val 103510"/>
              <a:gd name="adj2" fmla="val 1251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508674" y="1628800"/>
            <a:ext cx="128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Разнообразные иллюстрации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9" name="Скругленная прямоугольная выноска 24"/>
          <p:cNvSpPr>
            <a:spLocks noChangeArrowheads="1"/>
          </p:cNvSpPr>
          <p:nvPr/>
        </p:nvSpPr>
        <p:spPr bwMode="auto">
          <a:xfrm>
            <a:off x="3511277" y="3141464"/>
            <a:ext cx="1143000" cy="285750"/>
          </a:xfrm>
          <a:prstGeom prst="wedgeRoundRectCallout">
            <a:avLst>
              <a:gd name="adj1" fmla="val -99655"/>
              <a:gd name="adj2" fmla="val 25449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430141" y="3140968"/>
            <a:ext cx="128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Основной текст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1" name="Скругленная прямоугольная выноска 10"/>
          <p:cNvSpPr>
            <a:spLocks noChangeArrowheads="1"/>
          </p:cNvSpPr>
          <p:nvPr/>
        </p:nvSpPr>
        <p:spPr bwMode="auto">
          <a:xfrm rot="10800000">
            <a:off x="5292080" y="3933056"/>
            <a:ext cx="1584325" cy="935037"/>
          </a:xfrm>
          <a:prstGeom prst="wedgeRoundRectCallout">
            <a:avLst>
              <a:gd name="adj1" fmla="val -101096"/>
              <a:gd name="adj2" fmla="val 819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220643" y="3933056"/>
            <a:ext cx="17287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</a:rPr>
              <a:t>Практические </a:t>
            </a:r>
          </a:p>
          <a:p>
            <a:pPr algn="ctr"/>
            <a:r>
              <a:rPr lang="ru-RU" sz="1200" b="1" dirty="0">
                <a:latin typeface="Times New Roman" pitchFamily="18" charset="0"/>
              </a:rPr>
              <a:t>задания</a:t>
            </a:r>
            <a:r>
              <a:rPr lang="en-US" sz="1200" b="1" dirty="0">
                <a:latin typeface="Times New Roman" pitchFamily="18" charset="0"/>
              </a:rPr>
              <a:t> </a:t>
            </a:r>
            <a:endParaRPr lang="ru-RU" sz="1200" b="1" dirty="0">
              <a:latin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</a:rPr>
              <a:t>(</a:t>
            </a:r>
            <a:r>
              <a:rPr lang="ru-RU" sz="1200" b="1" dirty="0">
                <a:latin typeface="Times New Roman" pitchFamily="18" charset="0"/>
              </a:rPr>
              <a:t>Мои </a:t>
            </a:r>
            <a:r>
              <a:rPr lang="ru-RU" sz="1200" b="1" dirty="0" smtClean="0">
                <a:latin typeface="Times New Roman" pitchFamily="18" charset="0"/>
              </a:rPr>
              <a:t>химические </a:t>
            </a:r>
            <a:r>
              <a:rPr lang="ru-RU" sz="1200" b="1" dirty="0">
                <a:latin typeface="Times New Roman" pitchFamily="18" charset="0"/>
              </a:rPr>
              <a:t>исследования</a:t>
            </a:r>
            <a:r>
              <a:rPr lang="en-US" sz="1200" b="1" dirty="0">
                <a:latin typeface="Times New Roman" pitchFamily="18" charset="0"/>
              </a:rPr>
              <a:t>)</a:t>
            </a:r>
            <a:endParaRPr lang="ru-RU" sz="1200" b="1" u="sng" dirty="0">
              <a:latin typeface="Times New Roman" pitchFamily="18" charset="0"/>
            </a:endParaRPr>
          </a:p>
        </p:txBody>
      </p:sp>
      <p:sp>
        <p:nvSpPr>
          <p:cNvPr id="22" name="Скругленная прямоугольная выноска 24"/>
          <p:cNvSpPr>
            <a:spLocks noChangeArrowheads="1"/>
          </p:cNvSpPr>
          <p:nvPr/>
        </p:nvSpPr>
        <p:spPr bwMode="auto">
          <a:xfrm>
            <a:off x="3851920" y="1556792"/>
            <a:ext cx="1143000" cy="285750"/>
          </a:xfrm>
          <a:prstGeom prst="wedgeRoundRectCallout">
            <a:avLst>
              <a:gd name="adj1" fmla="val -109289"/>
              <a:gd name="adj2" fmla="val -35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780483" y="1556792"/>
            <a:ext cx="128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</a:rPr>
              <a:t>Преамбула</a:t>
            </a:r>
            <a:endParaRPr lang="ru-RU" sz="1200" b="1" u="sng" dirty="0">
              <a:latin typeface="Times New Roman" pitchFamily="18" charset="0"/>
            </a:endParaRPr>
          </a:p>
        </p:txBody>
      </p:sp>
      <p:sp>
        <p:nvSpPr>
          <p:cNvPr id="16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8137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370638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Скругленная прямоугольная выноска 34"/>
          <p:cNvSpPr>
            <a:spLocks noChangeArrowheads="1"/>
          </p:cNvSpPr>
          <p:nvPr/>
        </p:nvSpPr>
        <p:spPr bwMode="auto">
          <a:xfrm>
            <a:off x="1691680" y="4293592"/>
            <a:ext cx="2594570" cy="863600"/>
          </a:xfrm>
          <a:prstGeom prst="wedgeRoundRectCallout">
            <a:avLst>
              <a:gd name="adj1" fmla="val 41920"/>
              <a:gd name="adj2" fmla="val 950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619672" y="4293592"/>
            <a:ext cx="27380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</a:rPr>
              <a:t>Фокус </a:t>
            </a:r>
            <a:r>
              <a:rPr lang="ru-RU" sz="1200" b="1" dirty="0">
                <a:latin typeface="Times New Roman" pitchFamily="18" charset="0"/>
              </a:rPr>
              <a:t>– важная информация, конкретизирующая основной текст, обобщая его или иллюстрируя примерами</a:t>
            </a:r>
          </a:p>
        </p:txBody>
      </p:sp>
      <p:sp>
        <p:nvSpPr>
          <p:cNvPr id="3" name="Скругленная прямоугольная выноска 32"/>
          <p:cNvSpPr>
            <a:spLocks noChangeArrowheads="1"/>
          </p:cNvSpPr>
          <p:nvPr/>
        </p:nvSpPr>
        <p:spPr bwMode="auto">
          <a:xfrm>
            <a:off x="1825601" y="260648"/>
            <a:ext cx="1143000" cy="500063"/>
          </a:xfrm>
          <a:prstGeom prst="wedgeRoundRectCallout">
            <a:avLst>
              <a:gd name="adj1" fmla="val 152377"/>
              <a:gd name="adj2" fmla="val 387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63688" y="260648"/>
            <a:ext cx="128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</a:rPr>
              <a:t>Единая система навигации</a:t>
            </a:r>
            <a:endParaRPr lang="ru-RU" sz="1200" b="1" u="sng" dirty="0"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73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285750" y="1928813"/>
            <a:ext cx="86407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2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49194" name="Текст 22"/>
          <p:cNvSpPr txBox="1">
            <a:spLocks/>
          </p:cNvSpPr>
          <p:nvPr/>
        </p:nvSpPr>
        <p:spPr bwMode="auto">
          <a:xfrm>
            <a:off x="5819775" y="333375"/>
            <a:ext cx="3000375" cy="285750"/>
          </a:xfrm>
          <a:prstGeom prst="rect">
            <a:avLst/>
          </a:prstGeom>
          <a:solidFill>
            <a:schemeClr val="bg1">
              <a:alpha val="65097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200" b="1" dirty="0" smtClean="0">
                <a:solidFill>
                  <a:srgbClr val="990033"/>
                </a:solidFill>
              </a:rPr>
              <a:t>Хим</a:t>
            </a:r>
            <a:r>
              <a:rPr lang="ru-RU" sz="1200" b="1" dirty="0" smtClean="0">
                <a:solidFill>
                  <a:srgbClr val="990033"/>
                </a:solidFill>
                <a:cs typeface="Arial" charset="0"/>
              </a:rPr>
              <a:t>ия</a:t>
            </a:r>
            <a:r>
              <a:rPr lang="ru-RU" sz="1200" b="1" dirty="0">
                <a:solidFill>
                  <a:srgbClr val="990033"/>
                </a:solidFill>
                <a:cs typeface="Arial" charset="0"/>
              </a:rPr>
              <a:t>. </a:t>
            </a:r>
            <a:r>
              <a:rPr lang="ru-RU" sz="1200" b="1" dirty="0" smtClean="0">
                <a:solidFill>
                  <a:srgbClr val="990033"/>
                </a:solidFill>
                <a:cs typeface="Arial" charset="0"/>
              </a:rPr>
              <a:t>8 класс</a:t>
            </a:r>
            <a:endParaRPr lang="ru-RU" sz="1200" b="1" dirty="0">
              <a:solidFill>
                <a:srgbClr val="990033"/>
              </a:solidFill>
              <a:cs typeface="Arial" charset="0"/>
            </a:endParaRPr>
          </a:p>
        </p:txBody>
      </p:sp>
      <p:pic>
        <p:nvPicPr>
          <p:cNvPr id="121858" name="Picture 2" descr="C:\Documents and Settings\Asilyanova\Рабочий стол\Новая папка\Картинки для презентации\68-69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49340" y="433685"/>
            <a:ext cx="8887156" cy="6019651"/>
          </a:xfrm>
          <a:prstGeom prst="rect">
            <a:avLst/>
          </a:prstGeom>
          <a:noFill/>
        </p:spPr>
      </p:pic>
      <p:sp>
        <p:nvSpPr>
          <p:cNvPr id="14" name="Скругленная прямоугольная выноска 13"/>
          <p:cNvSpPr>
            <a:spLocks noChangeArrowheads="1"/>
          </p:cNvSpPr>
          <p:nvPr/>
        </p:nvSpPr>
        <p:spPr bwMode="auto">
          <a:xfrm>
            <a:off x="5143504" y="928670"/>
            <a:ext cx="1368425" cy="719138"/>
          </a:xfrm>
          <a:prstGeom prst="wedgeRoundRectCallout">
            <a:avLst>
              <a:gd name="adj1" fmla="val 123974"/>
              <a:gd name="adj2" fmla="val 81237"/>
              <a:gd name="adj3" fmla="val 16667"/>
            </a:avLst>
          </a:prstGeom>
          <a:solidFill>
            <a:schemeClr val="accent4">
              <a:lumMod val="20000"/>
              <a:lumOff val="80000"/>
              <a:alpha val="88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072066" y="1000108"/>
            <a:ext cx="15113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Times New Roman" pitchFamily="18" charset="0"/>
              </a:rPr>
              <a:t>Дополнительный материал</a:t>
            </a:r>
          </a:p>
          <a:p>
            <a:pPr algn="ctr"/>
            <a:r>
              <a:rPr lang="ru-RU" sz="1200" b="1">
                <a:latin typeface="Times New Roman" pitchFamily="18" charset="0"/>
              </a:rPr>
              <a:t>(блокнот)</a:t>
            </a:r>
            <a:endParaRPr lang="ru-RU" sz="1200" b="1" u="sng">
              <a:latin typeface="Times New Roman" pitchFamily="18" charset="0"/>
            </a:endParaRPr>
          </a:p>
        </p:txBody>
      </p:sp>
      <p:sp>
        <p:nvSpPr>
          <p:cNvPr id="2" name="Скругленная прямоугольная выноска 13"/>
          <p:cNvSpPr>
            <a:spLocks noChangeArrowheads="1"/>
          </p:cNvSpPr>
          <p:nvPr/>
        </p:nvSpPr>
        <p:spPr bwMode="auto">
          <a:xfrm>
            <a:off x="2555776" y="3068960"/>
            <a:ext cx="1368425" cy="648072"/>
          </a:xfrm>
          <a:prstGeom prst="wedgeRoundRectCallout">
            <a:avLst>
              <a:gd name="adj1" fmla="val -120736"/>
              <a:gd name="adj2" fmla="val 124422"/>
              <a:gd name="adj3" fmla="val 16667"/>
            </a:avLst>
          </a:prstGeom>
          <a:solidFill>
            <a:schemeClr val="accent4">
              <a:lumMod val="20000"/>
              <a:lumOff val="80000"/>
              <a:alpha val="74901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483768" y="3068960"/>
            <a:ext cx="1511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</a:rPr>
              <a:t>Дополнительный материал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</a:rPr>
              <a:t>Биографии</a:t>
            </a:r>
            <a:endParaRPr lang="ru-RU" sz="1200" b="1" u="sng" dirty="0">
              <a:latin typeface="Times New Roman" pitchFamily="18" charset="0"/>
            </a:endParaRPr>
          </a:p>
        </p:txBody>
      </p:sp>
      <p:sp>
        <p:nvSpPr>
          <p:cNvPr id="6" name="Скругленная прямоугольная выноска 13"/>
          <p:cNvSpPr>
            <a:spLocks noChangeArrowheads="1"/>
          </p:cNvSpPr>
          <p:nvPr/>
        </p:nvSpPr>
        <p:spPr bwMode="auto">
          <a:xfrm>
            <a:off x="4067944" y="2348880"/>
            <a:ext cx="2376265" cy="863600"/>
          </a:xfrm>
          <a:prstGeom prst="wedgeRoundRectCallout">
            <a:avLst>
              <a:gd name="adj1" fmla="val 97303"/>
              <a:gd name="adj2" fmla="val 101322"/>
              <a:gd name="adj3" fmla="val 16667"/>
            </a:avLst>
          </a:prstGeom>
          <a:solidFill>
            <a:schemeClr val="accent4">
              <a:lumMod val="20000"/>
              <a:lumOff val="80000"/>
              <a:alpha val="85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067944" y="2348880"/>
            <a:ext cx="2448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</a:rPr>
              <a:t>Иллюстрации </a:t>
            </a:r>
            <a:r>
              <a:rPr lang="ru-RU" sz="1200" b="1" dirty="0">
                <a:latin typeface="Times New Roman" pitchFamily="18" charset="0"/>
              </a:rPr>
              <a:t>являются дополнительной визуальной информацией и иллюстрируют основной текст</a:t>
            </a:r>
          </a:p>
        </p:txBody>
      </p:sp>
      <p:sp>
        <p:nvSpPr>
          <p:cNvPr id="16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9160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370638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ая прямоугольная выноска 18"/>
          <p:cNvSpPr>
            <a:spLocks noChangeArrowheads="1"/>
          </p:cNvSpPr>
          <p:nvPr/>
        </p:nvSpPr>
        <p:spPr bwMode="auto">
          <a:xfrm>
            <a:off x="3131840" y="4293096"/>
            <a:ext cx="1584176" cy="863600"/>
          </a:xfrm>
          <a:prstGeom prst="wedgeRoundRectCallout">
            <a:avLst>
              <a:gd name="adj1" fmla="val 76118"/>
              <a:gd name="adj2" fmla="val 8839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203848" y="4365104"/>
            <a:ext cx="1512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</a:rPr>
              <a:t>Дополнительный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</a:rPr>
              <a:t>материал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</a:rPr>
              <a:t>Химия и жизнь</a:t>
            </a:r>
            <a:endParaRPr lang="ru-RU" sz="1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3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 descr="D:\Презинтации\Him-8_081-096-5.jpg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 l="60190" t="61676" r="6879" b="7094"/>
          <a:stretch>
            <a:fillRect/>
          </a:stretch>
        </p:blipFill>
        <p:spPr bwMode="auto">
          <a:xfrm>
            <a:off x="6595028" y="3534311"/>
            <a:ext cx="2394858" cy="3034670"/>
          </a:xfrm>
          <a:prstGeom prst="rect">
            <a:avLst/>
          </a:prstGeom>
          <a:noFill/>
        </p:spPr>
      </p:pic>
      <p:sp>
        <p:nvSpPr>
          <p:cNvPr id="16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49160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370638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22"/>
          <p:cNvSpPr txBox="1">
            <a:spLocks/>
          </p:cNvSpPr>
          <p:nvPr/>
        </p:nvSpPr>
        <p:spPr bwMode="auto">
          <a:xfrm>
            <a:off x="170088" y="170084"/>
            <a:ext cx="8821511" cy="1724026"/>
          </a:xfrm>
          <a:prstGeom prst="rect">
            <a:avLst/>
          </a:prstGeom>
          <a:solidFill>
            <a:schemeClr val="bg1">
              <a:alpha val="65097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dirty="0" smtClean="0"/>
              <a:t> </a:t>
            </a:r>
            <a:r>
              <a:rPr lang="ru-RU" sz="1600" b="1" dirty="0" smtClean="0"/>
              <a:t>Личностные результаты освоения основной образовательной программы основного общего образования </a:t>
            </a:r>
            <a:r>
              <a:rPr lang="ru-RU" sz="1600" dirty="0" smtClean="0"/>
              <a:t>должны отражать:</a:t>
            </a:r>
          </a:p>
          <a:p>
            <a:r>
              <a:rPr lang="ru-RU" sz="1600" dirty="0" smtClean="0"/>
              <a:t>… воспитание российской гражданской идентичности: патриотизма, уважения к Отечеству…. усвоение гуманистических, демократических и традиционных ценностей многонационального российского общества; воспитание чувства ответственности и долга перед Родиной</a:t>
            </a:r>
            <a:endParaRPr lang="ru-RU" sz="1600" dirty="0"/>
          </a:p>
        </p:txBody>
      </p:sp>
      <p:pic>
        <p:nvPicPr>
          <p:cNvPr id="106498" name="Picture 2" descr="D:\Презинтации\Him-8_081-096-4.jpg"/>
          <p:cNvPicPr>
            <a:picLocks noChangeAspect="1" noChangeArrowheads="1"/>
          </p:cNvPicPr>
          <p:nvPr/>
        </p:nvPicPr>
        <p:blipFill>
          <a:blip r:embed="rId5" cstate="print"/>
          <a:srcRect l="27259" t="6750" r="4803" b="74318"/>
          <a:stretch>
            <a:fillRect/>
          </a:stretch>
        </p:blipFill>
        <p:spPr bwMode="auto">
          <a:xfrm>
            <a:off x="4049204" y="1765933"/>
            <a:ext cx="4940684" cy="1839686"/>
          </a:xfrm>
          <a:prstGeom prst="rect">
            <a:avLst/>
          </a:prstGeom>
          <a:noFill/>
        </p:spPr>
      </p:pic>
      <p:pic>
        <p:nvPicPr>
          <p:cNvPr id="106500" name="Picture 4" descr="D:\Презинтации\Himiya-9_U_001-021-10.jpg"/>
          <p:cNvPicPr>
            <a:picLocks noChangeAspect="1" noChangeArrowheads="1"/>
          </p:cNvPicPr>
          <p:nvPr/>
        </p:nvPicPr>
        <p:blipFill>
          <a:blip r:embed="rId6" cstate="print"/>
          <a:srcRect t="3004" r="11956" b="8758"/>
          <a:stretch>
            <a:fillRect/>
          </a:stretch>
        </p:blipFill>
        <p:spPr bwMode="auto">
          <a:xfrm>
            <a:off x="1400228" y="3452118"/>
            <a:ext cx="2021067" cy="2732926"/>
          </a:xfrm>
          <a:prstGeom prst="rect">
            <a:avLst/>
          </a:prstGeom>
          <a:noFill/>
        </p:spPr>
      </p:pic>
      <p:pic>
        <p:nvPicPr>
          <p:cNvPr id="106501" name="Picture 5" descr="D:\Презинтации\Him-8_017-032-13.jpg"/>
          <p:cNvPicPr>
            <a:picLocks noChangeAspect="1" noChangeArrowheads="1"/>
          </p:cNvPicPr>
          <p:nvPr/>
        </p:nvPicPr>
        <p:blipFill>
          <a:blip r:embed="rId7" cstate="print"/>
          <a:srcRect l="6135" r="10783"/>
          <a:stretch>
            <a:fillRect/>
          </a:stretch>
        </p:blipFill>
        <p:spPr bwMode="auto">
          <a:xfrm>
            <a:off x="133565" y="1952767"/>
            <a:ext cx="1808252" cy="2520950"/>
          </a:xfrm>
          <a:prstGeom prst="rect">
            <a:avLst/>
          </a:prstGeom>
          <a:noFill/>
        </p:spPr>
      </p:pic>
      <p:pic>
        <p:nvPicPr>
          <p:cNvPr id="106502" name="Picture 6" descr="D:\Презинтации\Himiya-9_U_022-041-9.jpg"/>
          <p:cNvPicPr>
            <a:picLocks noChangeAspect="1" noChangeArrowheads="1"/>
          </p:cNvPicPr>
          <p:nvPr/>
        </p:nvPicPr>
        <p:blipFill>
          <a:blip r:embed="rId8" cstate="print"/>
          <a:srcRect l="6378" t="4626" r="11595" b="9167"/>
          <a:stretch>
            <a:fillRect/>
          </a:stretch>
        </p:blipFill>
        <p:spPr bwMode="auto">
          <a:xfrm>
            <a:off x="3493214" y="3421295"/>
            <a:ext cx="1962364" cy="2753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0413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7" name="Текст 22"/>
          <p:cNvSpPr txBox="1">
            <a:spLocks/>
          </p:cNvSpPr>
          <p:nvPr/>
        </p:nvSpPr>
        <p:spPr bwMode="auto">
          <a:xfrm>
            <a:off x="170088" y="170084"/>
            <a:ext cx="8821511" cy="1371040"/>
          </a:xfrm>
          <a:prstGeom prst="rect">
            <a:avLst/>
          </a:prstGeom>
          <a:solidFill>
            <a:schemeClr val="bg1">
              <a:alpha val="65097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 smtClean="0"/>
              <a:t>… Стандарт устанавливает требования к результатам освоения обучающимися основной образовательной программы основного общего образования:</a:t>
            </a:r>
          </a:p>
          <a:p>
            <a:r>
              <a:rPr lang="ru-RU" sz="1600" dirty="0" smtClean="0"/>
              <a:t>… </a:t>
            </a:r>
            <a:r>
              <a:rPr lang="ru-RU" sz="1600" dirty="0" err="1" smtClean="0"/>
              <a:t>метапредметным</a:t>
            </a:r>
            <a:r>
              <a:rPr lang="ru-RU" sz="1600" dirty="0" smtClean="0"/>
              <a:t>, включающим освоенные обучающимися </a:t>
            </a:r>
            <a:r>
              <a:rPr lang="ru-RU" sz="1600" dirty="0" err="1" smtClean="0"/>
              <a:t>межпредметные</a:t>
            </a:r>
            <a:r>
              <a:rPr lang="ru-RU" sz="1600" dirty="0" smtClean="0"/>
              <a:t> понятия и универсальные учебные действия (регулятивные, познавательные, коммуникативные), способность их использования в учебной, познавательной и социальной практике… </a:t>
            </a:r>
            <a:endParaRPr lang="ru-RU" sz="1600" dirty="0"/>
          </a:p>
        </p:txBody>
      </p:sp>
      <p:pic>
        <p:nvPicPr>
          <p:cNvPr id="107522" name="Picture 2" descr="D:\Презинтации\Him-8 001-016-16.jpg"/>
          <p:cNvPicPr>
            <a:picLocks noChangeAspect="1" noChangeArrowheads="1"/>
          </p:cNvPicPr>
          <p:nvPr/>
        </p:nvPicPr>
        <p:blipFill>
          <a:blip r:embed="rId3" cstate="print"/>
          <a:srcRect t="246"/>
          <a:stretch>
            <a:fillRect/>
          </a:stretch>
        </p:blipFill>
        <p:spPr bwMode="auto">
          <a:xfrm>
            <a:off x="318019" y="1438380"/>
            <a:ext cx="7596986" cy="5054887"/>
          </a:xfrm>
          <a:prstGeom prst="rect">
            <a:avLst/>
          </a:prstGeom>
          <a:noFill/>
        </p:spPr>
      </p:pic>
      <p:sp>
        <p:nvSpPr>
          <p:cNvPr id="16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9160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370638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ая прямоугольная выноска 11"/>
          <p:cNvSpPr>
            <a:spLocks noChangeArrowheads="1"/>
          </p:cNvSpPr>
          <p:nvPr/>
        </p:nvSpPr>
        <p:spPr bwMode="auto">
          <a:xfrm>
            <a:off x="1940037" y="4673239"/>
            <a:ext cx="2169626" cy="863600"/>
          </a:xfrm>
          <a:prstGeom prst="wedgeRoundRectCallout">
            <a:avLst>
              <a:gd name="adj1" fmla="val -68292"/>
              <a:gd name="adj2" fmla="val -1471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dirty="0" err="1" smtClean="0">
                <a:solidFill>
                  <a:schemeClr val="tx2"/>
                </a:solidFill>
                <a:latin typeface="+mn-lt"/>
              </a:rPr>
              <a:t>Межпредметные</a:t>
            </a:r>
            <a:endParaRPr lang="ru-RU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3" name="Скругленная прямоугольная выноска 12"/>
          <p:cNvSpPr>
            <a:spLocks noChangeArrowheads="1"/>
          </p:cNvSpPr>
          <p:nvPr/>
        </p:nvSpPr>
        <p:spPr bwMode="auto">
          <a:xfrm>
            <a:off x="3493213" y="3407805"/>
            <a:ext cx="2577101" cy="863600"/>
          </a:xfrm>
          <a:prstGeom prst="wedgeRoundRectCallout">
            <a:avLst>
              <a:gd name="adj1" fmla="val 77087"/>
              <a:gd name="adj2" fmla="val 38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2"/>
                </a:solidFill>
                <a:latin typeface="+mn-lt"/>
              </a:rPr>
              <a:t>УУД (познавательные),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2"/>
                </a:solidFill>
                <a:latin typeface="+mn-lt"/>
              </a:rPr>
              <a:t>применение на практике</a:t>
            </a:r>
            <a:endParaRPr lang="ru-RU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0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 l="476" t="12078" r="1658" b="10033"/>
          <a:stretch>
            <a:fillRect/>
          </a:stretch>
        </p:blipFill>
        <p:spPr bwMode="auto">
          <a:xfrm>
            <a:off x="102740" y="636999"/>
            <a:ext cx="8907459" cy="567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ая прямоугольная выноска 3"/>
          <p:cNvSpPr>
            <a:spLocks noChangeArrowheads="1"/>
          </p:cNvSpPr>
          <p:nvPr/>
        </p:nvSpPr>
        <p:spPr bwMode="auto">
          <a:xfrm>
            <a:off x="4900773" y="3708971"/>
            <a:ext cx="2577101" cy="1055594"/>
          </a:xfrm>
          <a:prstGeom prst="wedgeRoundRectCallout">
            <a:avLst>
              <a:gd name="adj1" fmla="val 41721"/>
              <a:gd name="adj2" fmla="val 10810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2"/>
                </a:solidFill>
                <a:latin typeface="+mn-lt"/>
              </a:rPr>
              <a:t>УУД (личностные, регулятивные, познавательные, регулятивные</a:t>
            </a:r>
          </a:p>
        </p:txBody>
      </p:sp>
      <p:sp>
        <p:nvSpPr>
          <p:cNvPr id="5" name="Скругленная прямоугольная выноска 4"/>
          <p:cNvSpPr>
            <a:spLocks noChangeArrowheads="1"/>
          </p:cNvSpPr>
          <p:nvPr/>
        </p:nvSpPr>
        <p:spPr bwMode="auto">
          <a:xfrm>
            <a:off x="1948601" y="4681803"/>
            <a:ext cx="2169626" cy="863600"/>
          </a:xfrm>
          <a:prstGeom prst="wedgeRoundRectCallout">
            <a:avLst>
              <a:gd name="adj1" fmla="val 96975"/>
              <a:gd name="adj2" fmla="val 63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Скругленная прямоугольная выноска 2"/>
          <p:cNvSpPr>
            <a:spLocks noChangeArrowheads="1"/>
          </p:cNvSpPr>
          <p:nvPr/>
        </p:nvSpPr>
        <p:spPr bwMode="auto">
          <a:xfrm>
            <a:off x="1940037" y="4673239"/>
            <a:ext cx="2169626" cy="863600"/>
          </a:xfrm>
          <a:prstGeom prst="wedgeRoundRectCallout">
            <a:avLst>
              <a:gd name="adj1" fmla="val -84393"/>
              <a:gd name="adj2" fmla="val 5865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dirty="0" err="1" smtClean="0">
                <a:solidFill>
                  <a:schemeClr val="tx2"/>
                </a:solidFill>
                <a:latin typeface="+mn-lt"/>
              </a:rPr>
              <a:t>Межпредметные</a:t>
            </a:r>
            <a:endParaRPr lang="ru-RU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7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59436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0"/>
            <a:ext cx="8715404" cy="115409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 «Вы узнаете» и «Вспомните»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User\AppData\Local\Temp\Rar$DIa0.647\Him-8_017-024_Page_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857232"/>
            <a:ext cx="4399386" cy="540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ьная выноска 17"/>
          <p:cNvSpPr/>
          <p:nvPr/>
        </p:nvSpPr>
        <p:spPr>
          <a:xfrm>
            <a:off x="5643570" y="3357562"/>
            <a:ext cx="3143240" cy="1285884"/>
          </a:xfrm>
          <a:prstGeom prst="wedgeEllipseCallout">
            <a:avLst>
              <a:gd name="adj1" fmla="val -55475"/>
              <a:gd name="adj2" fmla="val 100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Межпредметные</a:t>
            </a:r>
            <a:r>
              <a:rPr lang="ru-RU" sz="2000" dirty="0" smtClean="0">
                <a:solidFill>
                  <a:schemeClr val="bg1"/>
                </a:solidFill>
              </a:rPr>
              <a:t> умения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5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106" name="Text Box 3"/>
          <p:cNvSpPr txBox="1">
            <a:spLocks noChangeArrowheads="1"/>
          </p:cNvSpPr>
          <p:nvPr/>
        </p:nvSpPr>
        <p:spPr bwMode="auto">
          <a:xfrm>
            <a:off x="-71438" y="4357688"/>
            <a:ext cx="4714876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Сквозные рубрики и система навигации</a:t>
            </a:r>
          </a:p>
        </p:txBody>
      </p:sp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8194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Куб 33"/>
          <p:cNvSpPr/>
          <p:nvPr/>
        </p:nvSpPr>
        <p:spPr>
          <a:xfrm>
            <a:off x="914400" y="2133600"/>
            <a:ext cx="7239000" cy="106680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Куб 35"/>
          <p:cNvSpPr/>
          <p:nvPr/>
        </p:nvSpPr>
        <p:spPr>
          <a:xfrm>
            <a:off x="304800" y="4343400"/>
            <a:ext cx="7239000" cy="114300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Куб 37"/>
          <p:cNvSpPr/>
          <p:nvPr/>
        </p:nvSpPr>
        <p:spPr>
          <a:xfrm>
            <a:off x="609600" y="3200400"/>
            <a:ext cx="7239000" cy="114300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762000" y="4800600"/>
            <a:ext cx="6349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 Black" pitchFamily="34" charset="0"/>
                <a:cs typeface="Aharoni" pitchFamily="2" charset="-79"/>
              </a:rPr>
              <a:t>Предметные результаты</a:t>
            </a:r>
            <a:endParaRPr lang="ru-RU" sz="32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9600" y="35814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latin typeface="Arial Black" pitchFamily="34" charset="0"/>
              </a:rPr>
              <a:t>Метапредметные</a:t>
            </a:r>
            <a:r>
              <a:rPr lang="ru-RU" sz="3200" dirty="0" smtClean="0">
                <a:latin typeface="Arial Black" pitchFamily="34" charset="0"/>
              </a:rPr>
              <a:t> результаты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90600" y="25146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  Личностные результаты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51" name="Куб 50"/>
          <p:cNvSpPr/>
          <p:nvPr/>
        </p:nvSpPr>
        <p:spPr>
          <a:xfrm>
            <a:off x="1219200" y="914400"/>
            <a:ext cx="7162800" cy="121920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Становление и развитие личности</a:t>
            </a:r>
            <a:endParaRPr lang="ru-RU" sz="3200" b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1" name="Выгнутая вниз стрелка 60"/>
          <p:cNvSpPr/>
          <p:nvPr/>
        </p:nvSpPr>
        <p:spPr>
          <a:xfrm rot="17132538">
            <a:off x="6278746" y="2829430"/>
            <a:ext cx="4331060" cy="8857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2" name="Выгнутая вниз стрелка 61"/>
          <p:cNvSpPr/>
          <p:nvPr/>
        </p:nvSpPr>
        <p:spPr>
          <a:xfrm rot="17342235">
            <a:off x="6879573" y="2590618"/>
            <a:ext cx="2997024" cy="586318"/>
          </a:xfrm>
          <a:prstGeom prst="curvedUpArrow">
            <a:avLst>
              <a:gd name="adj1" fmla="val 25000"/>
              <a:gd name="adj2" fmla="val 6311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Выгнутая вниз стрелка 62"/>
          <p:cNvSpPr/>
          <p:nvPr/>
        </p:nvSpPr>
        <p:spPr>
          <a:xfrm rot="17309791">
            <a:off x="7694583" y="2134814"/>
            <a:ext cx="1374832" cy="34358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Преамбула, урок  № 34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85984" y="3500438"/>
            <a:ext cx="6400816" cy="26257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F:\Новая папка\ывввввввввввввв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3500438"/>
            <a:ext cx="7058913" cy="275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ая выноска 15"/>
          <p:cNvSpPr/>
          <p:nvPr/>
        </p:nvSpPr>
        <p:spPr>
          <a:xfrm>
            <a:off x="1643042" y="1142984"/>
            <a:ext cx="7215238" cy="1857388"/>
          </a:xfrm>
          <a:prstGeom prst="wedgeRectCallout">
            <a:avLst>
              <a:gd name="adj1" fmla="val -33506"/>
              <a:gd name="adj2" fmla="val 78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Регулятивные УУД : принимать учебную цель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Познавательные: понимать прочитанное, анализировать  информацию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Коммуникативные УУД: уметь рассуждать</a:t>
            </a:r>
          </a:p>
          <a:p>
            <a:pPr algn="ctr"/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9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2060"/>
                </a:solidFill>
              </a:rPr>
              <a:t>«В фокусе»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E:\Новая папка\ыыыыыы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14348" y="2463518"/>
            <a:ext cx="6715172" cy="3900429"/>
          </a:xfrm>
        </p:spPr>
      </p:pic>
      <p:sp>
        <p:nvSpPr>
          <p:cNvPr id="15" name="Овальная выноска 14"/>
          <p:cNvSpPr/>
          <p:nvPr/>
        </p:nvSpPr>
        <p:spPr>
          <a:xfrm>
            <a:off x="857224" y="642918"/>
            <a:ext cx="8286776" cy="171451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Коммуникативные УУД  при взаимопроверке: осуществлять контроль, оценку действий партнера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Познавательные  УУД: применять полученные знания для решения типовых задач</a:t>
            </a:r>
          </a:p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Надпредметные</a:t>
            </a:r>
            <a:r>
              <a:rPr lang="ru-RU" dirty="0" smtClean="0">
                <a:solidFill>
                  <a:schemeClr val="bg1"/>
                </a:solidFill>
              </a:rPr>
              <a:t> умения: запоминать текст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«Мои химические исследования»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9" name="Picture 5" descr="E:\Новая папка\вапвапвпвпва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6696" y="1188908"/>
            <a:ext cx="4424394" cy="4740422"/>
          </a:xfrm>
          <a:prstGeom prst="rect">
            <a:avLst/>
          </a:prstGeom>
          <a:noFill/>
        </p:spPr>
      </p:pic>
      <p:sp>
        <p:nvSpPr>
          <p:cNvPr id="16" name="Содержимое 15"/>
          <p:cNvSpPr>
            <a:spLocks noGrp="1" noChangeArrowheads="1"/>
          </p:cNvSpPr>
          <p:nvPr>
            <p:ph idx="1"/>
          </p:nvPr>
        </p:nvSpPr>
        <p:spPr bwMode="auto">
          <a:xfrm>
            <a:off x="0" y="1714488"/>
            <a:ext cx="3471858" cy="1357322"/>
          </a:xfrm>
          <a:prstGeom prst="wedgeRoundRectCallout">
            <a:avLst>
              <a:gd name="adj1" fmla="val 77087"/>
              <a:gd name="adj2" fmla="val 38425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>
            <a:normAutofit fontScale="47500" lnSpcReduction="20000"/>
          </a:bodyPr>
          <a:lstStyle/>
          <a:p>
            <a:pPr algn="ctr">
              <a:buNone/>
              <a:defRPr/>
            </a:pP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/>
              <a:t>П</a:t>
            </a:r>
            <a:r>
              <a:rPr lang="ru-RU" b="1" dirty="0" smtClean="0">
                <a:latin typeface="+mn-lt"/>
              </a:rPr>
              <a:t>ознавательные УУД:    сравнение и анализ</a:t>
            </a:r>
          </a:p>
          <a:p>
            <a:pPr algn="ctr">
              <a:buNone/>
              <a:defRPr/>
            </a:pPr>
            <a:r>
              <a:rPr lang="ru-RU" b="1" dirty="0" smtClean="0"/>
              <a:t>Регулятивные УУД: принятие учебной цели, планирование, организация</a:t>
            </a:r>
            <a:endParaRPr lang="ru-RU" b="1" dirty="0">
              <a:latin typeface="+mn-lt"/>
            </a:endParaRPr>
          </a:p>
        </p:txBody>
      </p:sp>
      <p:sp>
        <p:nvSpPr>
          <p:cNvPr id="17" name="Содержимое 15"/>
          <p:cNvSpPr txBox="1">
            <a:spLocks noChangeArrowheads="1"/>
          </p:cNvSpPr>
          <p:nvPr/>
        </p:nvSpPr>
        <p:spPr bwMode="auto">
          <a:xfrm>
            <a:off x="0" y="3643314"/>
            <a:ext cx="3471858" cy="1357322"/>
          </a:xfrm>
          <a:prstGeom prst="wedgeRoundRectCallout">
            <a:avLst>
              <a:gd name="adj1" fmla="val 71051"/>
              <a:gd name="adj2" fmla="val -19118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Межпредметные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умения: измерительно-вычислительные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6146" name="Picture 2" descr="C:\Users\User\AppData\Local\Temp\Rar$DIa0.366\Him-8_033-040_Page_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928670"/>
            <a:ext cx="4050821" cy="42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ser\AppData\Local\Temp\Rar$DIa0.730\Him-8_041-048_Page_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6"/>
          <a:stretch>
            <a:fillRect/>
          </a:stretch>
        </p:blipFill>
        <p:spPr bwMode="auto">
          <a:xfrm>
            <a:off x="4785759" y="44624"/>
            <a:ext cx="3858732" cy="66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509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37071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785794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002060"/>
                </a:solidFill>
              </a:rPr>
              <a:t>«Блокнот»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User\AppData\Local\Temp\Rar$DIa0.495\Him-8_025-032_Page_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4572000" cy="471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AppData\Local\Temp\Rar$DIa0.371\Him-8_097-104_Page_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9976" y="2357430"/>
            <a:ext cx="4774024" cy="366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ьная выноска 17"/>
          <p:cNvSpPr/>
          <p:nvPr/>
        </p:nvSpPr>
        <p:spPr>
          <a:xfrm>
            <a:off x="4357686" y="357166"/>
            <a:ext cx="4429156" cy="1214446"/>
          </a:xfrm>
          <a:prstGeom prst="wedgeEllipseCallout">
            <a:avLst>
              <a:gd name="adj1" fmla="val -51926"/>
              <a:gd name="adj2" fmla="val 55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929190" y="857232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Межпредметные</a:t>
            </a:r>
            <a:r>
              <a:rPr lang="ru-RU" sz="2000" dirty="0" smtClean="0">
                <a:solidFill>
                  <a:schemeClr val="bg1"/>
                </a:solidFill>
              </a:rPr>
              <a:t>  умения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9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«Химия и жизнь»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33" name="Picture 9" descr="E:\Новая папка\ывавава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928670"/>
            <a:ext cx="5797349" cy="4028369"/>
          </a:xfrm>
          <a:prstGeom prst="rect">
            <a:avLst/>
          </a:prstGeom>
          <a:noFill/>
        </p:spPr>
      </p:pic>
      <p:pic>
        <p:nvPicPr>
          <p:cNvPr id="11" name="Picture 2" descr="F:\Новая папка\ываываываы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4117" y="2214554"/>
            <a:ext cx="6499883" cy="42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 «</a:t>
            </a:r>
            <a:r>
              <a:rPr lang="ru-RU" b="1" dirty="0" smtClean="0">
                <a:solidFill>
                  <a:srgbClr val="002060"/>
                </a:solidFill>
              </a:rPr>
              <a:t>Вопросы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и задания»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34" name="Picture 10" descr="E:\Новая папка\ываваываыва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1785926"/>
            <a:ext cx="4319604" cy="4487355"/>
          </a:xfrm>
          <a:prstGeom prst="rect">
            <a:avLst/>
          </a:prstGeom>
          <a:noFill/>
        </p:spPr>
      </p:pic>
      <p:pic>
        <p:nvPicPr>
          <p:cNvPr id="10" name="Picture 5" descr="C:\Users\User\AppData\Local\Temp\Rar$DIa0.488\Him-8_097-104_Page_103_вопросы.jpg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6253" y="2740186"/>
            <a:ext cx="4735557" cy="349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ьная выноска 10"/>
          <p:cNvSpPr/>
          <p:nvPr/>
        </p:nvSpPr>
        <p:spPr>
          <a:xfrm>
            <a:off x="5572132" y="260648"/>
            <a:ext cx="3571868" cy="1953906"/>
          </a:xfrm>
          <a:prstGeom prst="wedgeEllipseCallout">
            <a:avLst>
              <a:gd name="adj1" fmla="val -81515"/>
              <a:gd name="adj2" fmla="val 68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ru-RU" dirty="0" err="1" smtClean="0">
                <a:solidFill>
                  <a:schemeClr val="bg1"/>
                </a:solidFill>
              </a:rPr>
              <a:t>Метапредметные</a:t>
            </a:r>
            <a:r>
              <a:rPr lang="ru-RU" dirty="0" smtClean="0">
                <a:solidFill>
                  <a:schemeClr val="bg1"/>
                </a:solidFill>
              </a:rPr>
              <a:t> и </a:t>
            </a:r>
            <a:r>
              <a:rPr lang="ru-RU" dirty="0" err="1" smtClean="0">
                <a:solidFill>
                  <a:schemeClr val="bg1"/>
                </a:solidFill>
              </a:rPr>
              <a:t>межпредметные</a:t>
            </a:r>
            <a:r>
              <a:rPr lang="ru-RU" dirty="0" smtClean="0">
                <a:solidFill>
                  <a:schemeClr val="bg1"/>
                </a:solidFill>
              </a:rPr>
              <a:t> умения:  устанавливать причинно-следственные связи и др.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3000364" y="0"/>
            <a:ext cx="2928958" cy="1785950"/>
          </a:xfrm>
          <a:prstGeom prst="wedgeEllipseCallout">
            <a:avLst>
              <a:gd name="adj1" fmla="val -3217"/>
              <a:gd name="adj2" fmla="val 971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Познавательные УУД: анализ, моделирование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Схемы и алгоритмы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7" name="Picture 2" descr="C:\Users\User\AppData\Local\Temp\Rar$DIa0.004\Him-8_025-032_Page_2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4422"/>
            <a:ext cx="4708132" cy="416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Новая папка\Общие свойства растворов щелочей (Рисунок).jpg"/>
          <p:cNvPicPr>
            <a:picLocks noChangeAspect="1" noChangeArrowheads="1"/>
          </p:cNvPicPr>
          <p:nvPr/>
        </p:nvPicPr>
        <p:blipFill>
          <a:blip r:embed="rId6" cstate="print"/>
          <a:srcRect l="13750" t="11250" r="13124" b="11874"/>
          <a:stretch>
            <a:fillRect/>
          </a:stretch>
        </p:blipFill>
        <p:spPr bwMode="auto">
          <a:xfrm>
            <a:off x="4964876" y="2071678"/>
            <a:ext cx="4179124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Графики и таблицы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" name="Содержимое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i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23" name="Picture 8" descr="E:\Новая папка\Классификация оснований (Рисунок).jpg"/>
          <p:cNvPicPr>
            <a:picLocks noChangeAspect="1" noChangeArrowheads="1"/>
          </p:cNvPicPr>
          <p:nvPr/>
        </p:nvPicPr>
        <p:blipFill>
          <a:blip r:embed="rId5" cstate="print"/>
          <a:srcRect l="11875" t="28437" r="11875" b="28437"/>
          <a:stretch>
            <a:fillRect/>
          </a:stretch>
        </p:blipFill>
        <p:spPr bwMode="auto">
          <a:xfrm>
            <a:off x="3143208" y="3714752"/>
            <a:ext cx="6000792" cy="2262594"/>
          </a:xfrm>
          <a:prstGeom prst="rect">
            <a:avLst/>
          </a:prstGeom>
          <a:noFill/>
        </p:spPr>
      </p:pic>
      <p:pic>
        <p:nvPicPr>
          <p:cNvPr id="3075" name="Picture 3" descr="E:\Новая папка\Молярная масса, плотность и молярный объём газов (Рисунок).jpg"/>
          <p:cNvPicPr>
            <a:picLocks noChangeAspect="1" noChangeArrowheads="1"/>
          </p:cNvPicPr>
          <p:nvPr/>
        </p:nvPicPr>
        <p:blipFill>
          <a:blip r:embed="rId6" cstate="print"/>
          <a:srcRect l="10000" t="28437" r="11875" b="29375"/>
          <a:stretch>
            <a:fillRect/>
          </a:stretch>
        </p:blipFill>
        <p:spPr bwMode="auto">
          <a:xfrm>
            <a:off x="3286116" y="1500174"/>
            <a:ext cx="5500726" cy="1980269"/>
          </a:xfrm>
          <a:prstGeom prst="rect">
            <a:avLst/>
          </a:prstGeom>
          <a:noFill/>
        </p:spPr>
      </p:pic>
      <p:pic>
        <p:nvPicPr>
          <p:cNvPr id="3076" name="Picture 4" descr="E:\Новая папка\Кривые растворимости (Рисунок).jpg"/>
          <p:cNvPicPr>
            <a:picLocks noChangeAspect="1" noChangeArrowheads="1"/>
          </p:cNvPicPr>
          <p:nvPr/>
        </p:nvPicPr>
        <p:blipFill>
          <a:blip r:embed="rId7" cstate="print"/>
          <a:srcRect l="20000" t="11562" r="20625" b="12500"/>
          <a:stretch>
            <a:fillRect/>
          </a:stretch>
        </p:blipFill>
        <p:spPr bwMode="auto">
          <a:xfrm>
            <a:off x="0" y="2571745"/>
            <a:ext cx="3183841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237" y="491613"/>
            <a:ext cx="3738289" cy="578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508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8195" name="Picture 3" descr="D:\Презинтации\Презентации\Metod_rekom_him_8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4421" y="440711"/>
            <a:ext cx="3856037" cy="6119813"/>
          </a:xfrm>
          <a:prstGeom prst="rect">
            <a:avLst/>
          </a:prstGeom>
          <a:noFill/>
        </p:spPr>
      </p:pic>
      <p:sp>
        <p:nvSpPr>
          <p:cNvPr id="5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370638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49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003" r="3061" b="23214"/>
          <a:stretch>
            <a:fillRect/>
          </a:stretch>
        </p:blipFill>
        <p:spPr bwMode="auto">
          <a:xfrm>
            <a:off x="0" y="1150861"/>
            <a:ext cx="9144000" cy="41831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Презинтации\Презентации\86_87_met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64184" cy="6239363"/>
          </a:xfrm>
          <a:prstGeom prst="rect">
            <a:avLst/>
          </a:prstGeom>
          <a:noFill/>
        </p:spPr>
      </p:pic>
      <p:sp>
        <p:nvSpPr>
          <p:cNvPr id="5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13" descr="Graphic2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6370638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9064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7552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-6945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 Системно – деятельностный подход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Деятельность – из  дидактического утилитаризма Дж. Дьюи, который определяет цель образования  как приобщение учащихся к деятельности, реконструирующей социальный опыт и направленной на развитие личного опыта учащихся</a:t>
            </a:r>
          </a:p>
          <a:p>
            <a:r>
              <a:rPr lang="ru-RU" dirty="0" smtClean="0"/>
              <a:t>Системность – из концепции структурализма  К. </a:t>
            </a:r>
            <a:r>
              <a:rPr lang="ru-RU" dirty="0" err="1" smtClean="0"/>
              <a:t>Сосницкого</a:t>
            </a:r>
            <a:r>
              <a:rPr lang="ru-RU" dirty="0" smtClean="0"/>
              <a:t>, объявляющей целью образования овладение учащимися системой знаний в рамках отдельных  дисциплин</a:t>
            </a:r>
          </a:p>
          <a:p>
            <a:pPr algn="r"/>
            <a:r>
              <a:rPr lang="ru-RU" sz="1900" dirty="0" err="1" smtClean="0"/>
              <a:t>А.А.Журин</a:t>
            </a:r>
            <a:r>
              <a:rPr lang="ru-RU" sz="1900" dirty="0" smtClean="0"/>
              <a:t>, Н.А.Заграничная </a:t>
            </a:r>
          </a:p>
          <a:p>
            <a:pPr algn="r"/>
            <a:r>
              <a:rPr lang="ru-RU" sz="1900" dirty="0" smtClean="0"/>
              <a:t>Химия: </a:t>
            </a:r>
            <a:r>
              <a:rPr lang="ru-RU" sz="1900" dirty="0" err="1" smtClean="0"/>
              <a:t>Метапредметные</a:t>
            </a:r>
            <a:r>
              <a:rPr lang="ru-RU" sz="1900" dirty="0" smtClean="0"/>
              <a:t> результаты обучения 8-11 класс</a:t>
            </a:r>
            <a:endParaRPr lang="ru-RU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78581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Деятельность как целенаправленная активность личности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0" y="4286232"/>
            <a:ext cx="9144000" cy="2571768"/>
          </a:xfrm>
        </p:spPr>
        <p:txBody>
          <a:bodyPr/>
          <a:lstStyle/>
          <a:p>
            <a:pPr algn="just"/>
            <a:r>
              <a:rPr lang="ru-RU" b="1" dirty="0" smtClean="0">
                <a:latin typeface="Arial Narrow" pitchFamily="34" charset="0"/>
              </a:rPr>
              <a:t>Деятельность </a:t>
            </a:r>
            <a:r>
              <a:rPr lang="ru-RU" dirty="0" smtClean="0">
                <a:latin typeface="Arial Narrow" pitchFamily="34" charset="0"/>
              </a:rPr>
              <a:t>- специфический вид активности человека, направленный на познание и творческое преобразование  окружающего мира, включая самого себя и условия своего существования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000108"/>
            <a:ext cx="8858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 </a:t>
            </a:r>
            <a:endParaRPr lang="ru-RU" dirty="0" smtClean="0"/>
          </a:p>
        </p:txBody>
      </p:sp>
      <p:graphicFrame>
        <p:nvGraphicFramePr>
          <p:cNvPr id="17" name="Схема 16"/>
          <p:cNvGraphicFramePr/>
          <p:nvPr/>
        </p:nvGraphicFramePr>
        <p:xfrm>
          <a:off x="0" y="1500174"/>
          <a:ext cx="9144000" cy="260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Рисунок 13" descr="Graphic2.wm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2800" y="6381328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4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3643314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500306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643446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Заголовок 17"/>
          <p:cNvSpPr txBox="1">
            <a:spLocks noGrp="1"/>
          </p:cNvSpPr>
          <p:nvPr>
            <p:ph type="title"/>
          </p:nvPr>
        </p:nvSpPr>
        <p:spPr>
          <a:xfrm>
            <a:off x="0" y="178592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90000"/>
                  </a:schemeClr>
                </a:solidFill>
              </a:rPr>
              <a:t>Структура урока </a:t>
            </a:r>
            <a:r>
              <a:rPr lang="ru-RU" sz="2000" b="1" dirty="0" smtClean="0">
                <a:solidFill>
                  <a:schemeClr val="tx2">
                    <a:lumMod val="90000"/>
                  </a:schemeClr>
                </a:solidFill>
              </a:rPr>
              <a:t>(технология деятельностного метода)</a:t>
            </a:r>
            <a:r>
              <a:rPr lang="ru-RU" sz="3600" b="1" dirty="0" smtClean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tx2">
                    <a:lumMod val="90000"/>
                  </a:schemeClr>
                </a:solidFill>
              </a:rPr>
            </a:br>
            <a:endParaRPr lang="ru-RU" sz="1800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9" name="Объект 18"/>
          <p:cNvSpPr>
            <a:spLocks noGrp="1"/>
          </p:cNvSpPr>
          <p:nvPr>
            <p:ph idx="1"/>
          </p:nvPr>
        </p:nvSpPr>
        <p:spPr>
          <a:xfrm>
            <a:off x="1214414" y="2357430"/>
            <a:ext cx="7929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2">
                    <a:lumMod val="90000"/>
                  </a:schemeClr>
                </a:solidFill>
              </a:rPr>
              <a:t>       </a:t>
            </a:r>
            <a:r>
              <a:rPr lang="ru-RU" sz="2400" b="1" dirty="0" smtClean="0">
                <a:solidFill>
                  <a:schemeClr val="tx2">
                    <a:lumMod val="90000"/>
                  </a:schemeClr>
                </a:solidFill>
              </a:rPr>
              <a:t>Ориентировочно-мотивационный </a:t>
            </a:r>
            <a:r>
              <a:rPr lang="ru-RU" sz="2400" b="1" dirty="0">
                <a:solidFill>
                  <a:schemeClr val="tx2">
                    <a:lumMod val="90000"/>
                  </a:schemeClr>
                </a:solidFill>
              </a:rPr>
              <a:t>этап </a:t>
            </a:r>
            <a:r>
              <a:rPr lang="ru-RU" sz="2400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endParaRPr lang="ru-RU" sz="2400" b="1" dirty="0">
              <a:solidFill>
                <a:schemeClr val="tx2">
                  <a:lumMod val="90000"/>
                </a:schemeClr>
              </a:solidFill>
            </a:endParaRP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2000" dirty="0" smtClean="0"/>
              <a:t> Мотивация </a:t>
            </a:r>
            <a:r>
              <a:rPr lang="ru-RU" sz="2000" dirty="0"/>
              <a:t>к учебной </a:t>
            </a:r>
            <a:r>
              <a:rPr lang="ru-RU" sz="2000" dirty="0" smtClean="0"/>
              <a:t>деятельности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r>
              <a:rPr lang="ru-RU" sz="2000" dirty="0" smtClean="0"/>
              <a:t> Актуализация знаний учащихся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3.   Выявление </a:t>
            </a:r>
            <a:r>
              <a:rPr lang="ru-RU" sz="2000" dirty="0"/>
              <a:t>места и причины затруднения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5852" y="3571876"/>
            <a:ext cx="78581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1F497D">
                    <a:lumMod val="90000"/>
                  </a:srgbClr>
                </a:solidFill>
              </a:rPr>
              <a:t> </a:t>
            </a:r>
            <a:r>
              <a:rPr lang="ru-RU" sz="2400" b="1" dirty="0" smtClean="0">
                <a:solidFill>
                  <a:srgbClr val="1F497D">
                    <a:lumMod val="90000"/>
                  </a:srgbClr>
                </a:solidFill>
              </a:rPr>
              <a:t>Операционно-исполнительный </a:t>
            </a:r>
            <a:r>
              <a:rPr lang="ru-RU" sz="2400" b="1" dirty="0">
                <a:solidFill>
                  <a:srgbClr val="1F497D">
                    <a:lumMod val="90000"/>
                  </a:srgbClr>
                </a:solidFill>
              </a:rPr>
              <a:t>этап </a:t>
            </a:r>
            <a:r>
              <a:rPr lang="ru-RU" sz="2400" b="1" dirty="0" smtClean="0">
                <a:solidFill>
                  <a:srgbClr val="1F497D">
                    <a:lumMod val="90000"/>
                  </a:srgbClr>
                </a:solidFill>
              </a:rPr>
              <a:t> </a:t>
            </a:r>
            <a:endParaRPr lang="ru-RU" sz="2400" b="1" dirty="0">
              <a:solidFill>
                <a:srgbClr val="1F497D">
                  <a:lumMod val="90000"/>
                </a:srgbClr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1</a:t>
            </a:r>
            <a:r>
              <a:rPr lang="ru-RU" sz="2000" dirty="0">
                <a:solidFill>
                  <a:prstClr val="black"/>
                </a:solidFill>
              </a:rPr>
              <a:t>.  Построение проекта выхода из затруднения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2.  Реализация построенного проекта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285852" y="4572008"/>
            <a:ext cx="742668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90000"/>
                  </a:schemeClr>
                </a:solidFill>
              </a:rPr>
              <a:t>Рефлексивно </a:t>
            </a:r>
            <a:r>
              <a:rPr lang="ru-RU" sz="2400" b="1" dirty="0">
                <a:solidFill>
                  <a:schemeClr val="tx2">
                    <a:lumMod val="90000"/>
                  </a:schemeClr>
                </a:solidFill>
              </a:rPr>
              <a:t>- оценочный  этап </a:t>
            </a:r>
          </a:p>
          <a:p>
            <a:r>
              <a:rPr lang="ru-RU" dirty="0"/>
              <a:t>1</a:t>
            </a:r>
            <a:r>
              <a:rPr lang="ru-RU" sz="2000" dirty="0" smtClean="0"/>
              <a:t>. </a:t>
            </a:r>
            <a:r>
              <a:rPr lang="ru-RU" sz="2000" dirty="0"/>
              <a:t> </a:t>
            </a:r>
            <a:r>
              <a:rPr lang="ru-RU" sz="2000" dirty="0" smtClean="0"/>
              <a:t>Первичное </a:t>
            </a:r>
            <a:r>
              <a:rPr lang="ru-RU" sz="2000" dirty="0"/>
              <a:t>закрепление с </a:t>
            </a:r>
            <a:r>
              <a:rPr lang="ru-RU" sz="2000" dirty="0" smtClean="0"/>
              <a:t>комментариями</a:t>
            </a:r>
            <a:r>
              <a:rPr lang="ru-RU" sz="2000" dirty="0"/>
              <a:t> </a:t>
            </a:r>
          </a:p>
          <a:p>
            <a:r>
              <a:rPr lang="ru-RU" sz="2000" dirty="0"/>
              <a:t>2</a:t>
            </a:r>
            <a:r>
              <a:rPr lang="ru-RU" sz="2000" dirty="0" smtClean="0"/>
              <a:t>.  </a:t>
            </a:r>
            <a:r>
              <a:rPr lang="ru-RU" sz="2000" dirty="0"/>
              <a:t>С</a:t>
            </a:r>
            <a:r>
              <a:rPr lang="ru-RU" sz="2000" dirty="0" smtClean="0"/>
              <a:t>амостоятельная </a:t>
            </a:r>
            <a:r>
              <a:rPr lang="ru-RU" sz="2000" dirty="0"/>
              <a:t>работа с самопроверкой по эталону</a:t>
            </a:r>
          </a:p>
          <a:p>
            <a:r>
              <a:rPr lang="ru-RU" sz="2000" dirty="0" smtClean="0"/>
              <a:t>3.  Включение </a:t>
            </a:r>
            <a:r>
              <a:rPr lang="ru-RU" sz="2000" dirty="0"/>
              <a:t>в  систему знаний и повторение</a:t>
            </a:r>
          </a:p>
          <a:p>
            <a:r>
              <a:rPr lang="ru-RU" sz="2000" dirty="0" smtClean="0"/>
              <a:t>4.  Рефлексия </a:t>
            </a:r>
            <a:r>
              <a:rPr lang="ru-RU" sz="2000" dirty="0"/>
              <a:t>учебной деятельности на уроке</a:t>
            </a:r>
          </a:p>
          <a:p>
            <a:r>
              <a:rPr lang="ru-RU" dirty="0"/>
              <a:t> 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8782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itchFamily="34" charset="0"/>
              </a:rPr>
              <a:t>Деятельностный метод –подход в обучении, при котором ребенок  получает знания не  в готовом виде, а добывает их сам в процессе собственной деятельности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Деятельность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2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ТРКМЧП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8" name="Содержимое 17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7143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F:\Новая папка\100549816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0"/>
            <a:ext cx="1462070" cy="225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-27384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59436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3600" b="1" dirty="0" smtClean="0">
                <a:solidFill>
                  <a:srgbClr val="002060"/>
                </a:solidFill>
              </a:rPr>
              <a:t>Функции трех стадий технологии развития критического мышления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571472" y="2332037"/>
            <a:ext cx="8229600" cy="4525963"/>
          </a:xfrm>
        </p:spPr>
        <p:txBody>
          <a:bodyPr/>
          <a:lstStyle/>
          <a:p>
            <a:pPr lvl="0"/>
            <a:endParaRPr lang="ru-RU" dirty="0" smtClean="0">
              <a:latin typeface="Arial" pitchFamily="34" charset="0"/>
            </a:endParaRPr>
          </a:p>
          <a:p>
            <a:endParaRPr lang="ru-RU" dirty="0"/>
          </a:p>
        </p:txBody>
      </p:sp>
      <p:graphicFrame>
        <p:nvGraphicFramePr>
          <p:cNvPr id="17" name="Group 70"/>
          <p:cNvGraphicFramePr>
            <a:graphicFrameLocks/>
          </p:cNvGraphicFramePr>
          <p:nvPr/>
        </p:nvGraphicFramePr>
        <p:xfrm>
          <a:off x="0" y="1605689"/>
          <a:ext cx="9144000" cy="4634466"/>
        </p:xfrm>
        <a:graphic>
          <a:graphicData uri="http://schemas.openxmlformats.org/drawingml/2006/table">
            <a:tbl>
              <a:tblPr/>
              <a:tblGrid>
                <a:gridCol w="2540001"/>
                <a:gridCol w="6603999"/>
              </a:tblGrid>
              <a:tr h="5431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Стадия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Функции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3849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Вызовы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Мотивационная (побуждение к работе с новой информацией, стимулирование интереса к новой теме).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Информационная (вызов на «поверхность» имеющихся знаний по теме.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Коммуникационная (бесконфликтный обмен мнениями).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Осмысление содержания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Информационная (получение новой информации по теме).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Систематизационная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(классификация полученной информации).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Мотивационная (сохранения интереса к изучаемой теме).</a:t>
                      </a: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70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Рефлексия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Коммуникационная (обмен мнениями о новой информации).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Информационная (приобретение нового знания).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Мотивационная (побуждение к дальнейшему расширению информационного поля).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Оценочная (соотнесение новой информации и имеющихся знаний, выработка собственной позиции, оценка процесса).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510588" cy="91438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2060"/>
                </a:solidFill>
              </a:rPr>
              <a:t>Стадия вызова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625" y="1219200"/>
            <a:ext cx="8842375" cy="56388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Мозговая атака </a:t>
            </a:r>
          </a:p>
          <a:p>
            <a:pPr eaLnBrk="1" hangingPunct="1"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Ключевые слова ( рассказ-предположение)) </a:t>
            </a:r>
          </a:p>
          <a:p>
            <a:pPr eaLnBrk="1" hangingPunct="1"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Перепутанные логические цепочки </a:t>
            </a:r>
          </a:p>
          <a:p>
            <a:pPr eaLnBrk="1" hangingPunct="1"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Разбивка на кластеры (смысловые блоки) </a:t>
            </a:r>
          </a:p>
          <a:p>
            <a:pPr eaLnBrk="1" hangingPunct="1"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Корзина идей, понятий, имен.</a:t>
            </a:r>
          </a:p>
          <a:p>
            <a:pPr eaLnBrk="1" hangingPunct="1"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Графическая систематизация материала (таблицы, кластеры) </a:t>
            </a:r>
          </a:p>
          <a:p>
            <a:pPr eaLnBrk="1" hangingPunct="1"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Верные и неверные  утверждения или «Верите ли вы что…) </a:t>
            </a:r>
          </a:p>
          <a:p>
            <a:pPr eaLnBrk="1" hangingPunct="1"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Лови ошибку</a:t>
            </a: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13" descr="Graphic2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3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524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4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929198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9 класс урок № 30 «Аммиак»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Стадия вызова,  прием «Ключевые слова»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305753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Учащимся  </a:t>
            </a: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предлагается  по ключевым словам придумать рассказ или расставить их в определенной последовательности, затем, изучая материал  найти подтверждение  или опровержение своим предположениям.</a:t>
            </a:r>
          </a:p>
          <a:p>
            <a:pPr algn="just">
              <a:buNone/>
            </a:pP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28662" y="4421430"/>
            <a:ext cx="821533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 smtClean="0"/>
              <a:t> 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Ключевые слова: водородное соединение, яд, летучая щелочь, нашатырный спирт, окраска волос, хладагент.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Метапредметные</a:t>
            </a:r>
            <a:r>
              <a:rPr lang="ru-RU" b="1" dirty="0" smtClean="0">
                <a:solidFill>
                  <a:srgbClr val="002060"/>
                </a:solidFill>
              </a:rPr>
              <a:t> результаты </a:t>
            </a:r>
            <a:r>
              <a:rPr lang="ru-RU" dirty="0" smtClean="0"/>
              <a:t>– </a:t>
            </a:r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91491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«Освоенные обучающимися </a:t>
            </a:r>
            <a:r>
              <a:rPr lang="ru-RU" dirty="0" err="1" smtClean="0"/>
              <a:t>межпредметные</a:t>
            </a:r>
            <a:r>
              <a:rPr lang="ru-RU" dirty="0" smtClean="0"/>
              <a:t> понятия и универсальные учебные действия (регулятивные, познавательные и универсальные), способность их использования в учебной, познавательной и социальной практике, самостоятельность планирования и осуществления учебной деятельности и организации учебного сотрудничества с педагогами и сверстниками, построение индивидуальной образовательной траектории»  (ФГОС ООО, 2010)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3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578819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129253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9 класс урок № 45</a:t>
            </a:r>
            <a:br>
              <a:rPr lang="ru-RU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 «Общие  физические свойства металлов»</a:t>
            </a:r>
            <a:br>
              <a:rPr lang="ru-RU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стадия вызова, прием </a:t>
            </a:r>
            <a:r>
              <a:rPr lang="ru-RU" sz="3100" b="1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3100" b="1" dirty="0" smtClean="0">
                <a:solidFill>
                  <a:srgbClr val="002060"/>
                </a:solidFill>
                <a:latin typeface="+mn-lt"/>
                <a:ea typeface="Verdana" pitchFamily="34" charset="0"/>
                <a:cs typeface="Verdana" pitchFamily="34" charset="0"/>
              </a:rPr>
              <a:t>Корзина идей, понятий, имен…» </a:t>
            </a:r>
            <a:r>
              <a:rPr lang="ru-RU" sz="3100" b="1" dirty="0" smtClean="0">
                <a:latin typeface="+mn-lt"/>
              </a:rPr>
              <a:t/>
            </a:r>
            <a:br>
              <a:rPr lang="ru-RU" sz="3100" b="1" dirty="0" smtClean="0">
                <a:latin typeface="+mn-lt"/>
              </a:rPr>
            </a:br>
            <a:endParaRPr lang="ru-RU" sz="3100" b="1" dirty="0">
              <a:solidFill>
                <a:srgbClr val="002060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28596" y="2506985"/>
            <a:ext cx="8296896" cy="298695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Задается прямой вопрос о том, что известно ученикам по той или иной проблеме?</a:t>
            </a:r>
          </a:p>
          <a:p>
            <a:pPr eaLnBrk="1" hangingPunct="1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Учащиеся индивидуально, затем в парах (группах) вспоминают, записывают, обсуждают.</a:t>
            </a:r>
          </a:p>
          <a:p>
            <a:pPr eaLnBrk="1" hangingPunct="1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Все сведения кратко, в виде тезисов записываются учителем. (без комментариев)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8662" y="5364505"/>
            <a:ext cx="821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</a:t>
            </a:r>
            <a:r>
              <a:rPr lang="ru-RU" sz="2800" b="1" dirty="0" smtClean="0"/>
              <a:t>Вопрос: </a:t>
            </a:r>
            <a:r>
              <a:rPr lang="ru-RU" sz="3200" b="1" dirty="0" smtClean="0">
                <a:solidFill>
                  <a:srgbClr val="002060"/>
                </a:solidFill>
              </a:rPr>
              <a:t>«Что вы знаете о металлах?»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-6945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73446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67544" y="91784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8 класс урок № 1 «Предмет химии» Стадия вызова прием «Верные или неверные суждения» или «Веришь ли ты, что….»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39048" y="2075364"/>
            <a:ext cx="7358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Предлагается  несколько утверждений по еще не изученной теме. Учащиеся выбирают  «верные» утверждения, полагаясь на собственный опыт или просто угадывая.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7610" y="3663022"/>
            <a:ext cx="7572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Химия – наука о живой природе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Химия – наука о веществах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То, из чего состоят предметы,  называют веществом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Капля воды является веществом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Железо – это вещество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Методом научного познания природы является наблюдение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При научном наблюдение не ставиться определенная цель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Научное предположение называют гипотеза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8 класс Урок № 11 «Массовая доля химического элемента в сложном веществе»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33400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Для определения относительной атомной массы массу атома сравнивают с 1/12 массы атома углерода</a:t>
            </a:r>
          </a:p>
          <a:p>
            <a:pPr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Относительная атомная масса может быть как больше, так и меньше эталона сравнения – 1/12 массы атома углерода</a:t>
            </a:r>
          </a:p>
          <a:p>
            <a:pPr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Относительная молекулярная масса складывается из относительных атомных масс каждого атома, образующего молекулу</a:t>
            </a:r>
          </a:p>
          <a:p>
            <a:pPr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Относительная атомная масса натрия равна 11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а.е.м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Относительная молекулярная масса воды Н</a:t>
            </a:r>
            <a:r>
              <a:rPr lang="ru-RU" sz="29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 равна 18</a:t>
            </a:r>
          </a:p>
          <a:p>
            <a:pPr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Атомы разных химических элементов имеют различную массу и размеры</a:t>
            </a:r>
          </a:p>
          <a:p>
            <a:pPr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Относительная молекулярная масса разных веществ всегда отличается (для проверки данного суждения рассчитайте относительные молекулярные массы веществ, формулы которых: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9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ru-RU" sz="29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9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900" baseline="-25000" dirty="0" smtClean="0">
                <a:latin typeface="Times New Roman" pitchFamily="18" charset="0"/>
                <a:cs typeface="Times New Roman" pitchFamily="18" charset="0"/>
              </a:rPr>
              <a:t>4,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Зная химическую формулу вещества, можно рассчитать долю по массе каждого элемента, образующего вещество</a:t>
            </a:r>
          </a:p>
          <a:p>
            <a:pPr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Массовая доля элемента в веществе обозначается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φ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Массовая доля химического элемента рассчитывается как отношение атомной массы элемента, умноженной на количество атомов этого элемента в молекуле вещества,      к молекулярной массе.</a:t>
            </a:r>
          </a:p>
          <a:p>
            <a:pPr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Массовая доля кислорода в молекуле 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ru-RU" sz="29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равна 0,5 (50%)</a:t>
            </a:r>
          </a:p>
          <a:p>
            <a:pPr>
              <a:buNone/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Выбор верных суждений продолжается в группах, учащиеся корректирую свои ответы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13" descr="Graphic2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513462"/>
            <a:ext cx="8229600" cy="792162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8 класс урок № 21 «Оксиды»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214282" y="1458024"/>
            <a:ext cx="8929718" cy="506732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Оксиды – это сложные вещества</a:t>
            </a:r>
          </a:p>
          <a:p>
            <a:r>
              <a:rPr lang="ru-RU" dirty="0" smtClean="0"/>
              <a:t>Оксиды – это простые вещества</a:t>
            </a:r>
          </a:p>
          <a:p>
            <a:r>
              <a:rPr lang="ru-RU" dirty="0" smtClean="0"/>
              <a:t>Оксиды состоят из 2-х атомов  </a:t>
            </a:r>
          </a:p>
          <a:p>
            <a:r>
              <a:rPr lang="ru-RU" dirty="0" smtClean="0"/>
              <a:t>Оксиды состоят из атомов  2-х химических элементов</a:t>
            </a:r>
          </a:p>
          <a:p>
            <a:r>
              <a:rPr lang="ru-RU" dirty="0" smtClean="0"/>
              <a:t>Оксиды образуются при взаимодействии простых веществ металлов с кислородом</a:t>
            </a:r>
          </a:p>
          <a:p>
            <a:r>
              <a:rPr lang="ru-RU" dirty="0" smtClean="0"/>
              <a:t>Все оксиды являются твердыми веществами</a:t>
            </a:r>
          </a:p>
          <a:p>
            <a:r>
              <a:rPr lang="ru-RU" dirty="0" smtClean="0"/>
              <a:t>Оксиды образуются только при взаимодействии простых веществ с кислородом</a:t>
            </a:r>
          </a:p>
          <a:p>
            <a:r>
              <a:rPr lang="ru-RU" dirty="0" smtClean="0"/>
              <a:t>Все вещества состоят из атомов 2-х химических элементов</a:t>
            </a:r>
          </a:p>
          <a:p>
            <a:r>
              <a:rPr lang="ru-RU" dirty="0" smtClean="0"/>
              <a:t>Все вещества, состоящие из атомов двух химических элементов, одним из которых является кислород, называются оксидам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58204" cy="10001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9 класс урок № 5 «Кристаллические решетки»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2123728" y="2996952"/>
            <a:ext cx="5429256" cy="2500330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 smtClean="0"/>
              <a:t>В мире этом – я знаю – нет счета сокровищам,</a:t>
            </a:r>
          </a:p>
          <a:p>
            <a:r>
              <a:rPr lang="ru-RU" i="1" dirty="0" smtClean="0"/>
              <a:t>Но весьма поучительно для очей</a:t>
            </a:r>
          </a:p>
          <a:p>
            <a:r>
              <a:rPr lang="ru-RU" i="1" dirty="0" smtClean="0"/>
              <a:t>Заглянуть повнимательнее в нутро вещей, </a:t>
            </a:r>
          </a:p>
          <a:p>
            <a:r>
              <a:rPr lang="ru-RU" i="1" dirty="0" smtClean="0"/>
              <a:t>Прямо в нутро вещей.</a:t>
            </a:r>
          </a:p>
          <a:p>
            <a:pPr>
              <a:buNone/>
            </a:pPr>
            <a:r>
              <a:rPr lang="ru-RU" i="1" dirty="0" smtClean="0"/>
              <a:t>                                Леонид Мартынов</a:t>
            </a:r>
          </a:p>
          <a:p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 algn="just"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b="1" i="1" dirty="0" smtClean="0">
                <a:solidFill>
                  <a:srgbClr val="1F497D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Как малы молекулы?</a:t>
            </a:r>
          </a:p>
          <a:p>
            <a:pPr algn="just"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Вы можете получить некоторое представление о размерах молекулы кислорода или молекулы азота, если сравните их с кристаллами поваренной соли.</a:t>
            </a:r>
          </a:p>
          <a:p>
            <a:pPr algn="just"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Итак, насыпьте перед собой на стол немного соли. Выберите из кучки самый мелкий кристаллик. А теперь вообразите себя Алисой в Стране чудес. Сейчас вы начнете стремительно уменьшаться  в размерах. При этом кристаллик соли заметно вырастает. Вот он уже с детскую кроватку. Вот он стал размером с дом. Вот кристалл упирается в небо.</a:t>
            </a:r>
          </a:p>
          <a:p>
            <a:pPr algn="just"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Постепенно вершина кристалла соли исчезает из виду. И вдруг вы замечаете пушинку и пытаетесь ее поймать. Так вот, то, что лежит у вас в ладони, и есть молекула.</a:t>
            </a:r>
          </a:p>
          <a:p>
            <a:pPr algn="just"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Сравнив эту величину с крупинкой соли высотой в сто небоскребов, вы представите себе, что такое молекула.  </a:t>
            </a:r>
          </a:p>
          <a:p>
            <a:pPr algn="just"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К.Уоллард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83968" y="14361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257800" y="0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0004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8 класс урок 11 «Массовая доля химического элемента в сложном веществе» 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2060"/>
                </a:solidFill>
              </a:rPr>
              <a:t>Стадия осмысления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Маркировка текста  «ИНСЕРТ» 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Чтение с остановками 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Таблица – синтез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Сводная  таблица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Двухчастный (трехчастный) дневник 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Таблица «Кто? Что? Где? Когда? Почему?»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Мудрые совы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Шесть шляп</a:t>
            </a:r>
          </a:p>
          <a:p>
            <a:pPr eaLnBrk="1" hangingPunct="1">
              <a:defRPr/>
            </a:pPr>
            <a:endParaRPr lang="ru-RU" dirty="0" smtClean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13" descr="Graphic2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effectLst/>
              </a:rPr>
              <a:t>Чтение с остановками</a:t>
            </a:r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dirty="0" smtClean="0">
                <a:effectLst/>
              </a:rPr>
              <a:t>Текст заранее делится на части – смысловые блоки. Остановок должно быть 3-5.</a:t>
            </a:r>
          </a:p>
          <a:p>
            <a:r>
              <a:rPr lang="ru-RU" dirty="0" smtClean="0">
                <a:effectLst/>
              </a:rPr>
              <a:t>Задания и вопросы к тексту с учетом иерархии уровней познавательной деятельности (по </a:t>
            </a:r>
            <a:r>
              <a:rPr lang="ru-RU" dirty="0" err="1" smtClean="0">
                <a:effectLst/>
              </a:rPr>
              <a:t>Блуму</a:t>
            </a:r>
            <a:r>
              <a:rPr lang="ru-RU" dirty="0" smtClean="0">
                <a:effectLst/>
              </a:rPr>
              <a:t>)</a:t>
            </a: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13" descr="Graphic2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54000"/>
            <a:ext cx="8229600" cy="736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Ромашка вопросов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</p:nvPr>
        </p:nvGraphicFramePr>
        <p:xfrm>
          <a:off x="228600" y="914400"/>
          <a:ext cx="89154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13" descr="Graphic2.w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effectLst/>
              </a:rPr>
              <a:t>Ромашка </a:t>
            </a:r>
            <a:r>
              <a:rPr lang="ru-RU" b="1" dirty="0" err="1" smtClean="0">
                <a:solidFill>
                  <a:srgbClr val="002060"/>
                </a:solidFill>
                <a:effectLst/>
              </a:rPr>
              <a:t>Блума</a:t>
            </a:r>
            <a:endParaRPr lang="ru-RU" b="1" dirty="0" smtClean="0">
              <a:solidFill>
                <a:srgbClr val="002060"/>
              </a:solidFill>
              <a:effectLst/>
            </a:endParaRPr>
          </a:p>
        </p:txBody>
      </p:sp>
      <p:sp>
        <p:nvSpPr>
          <p:cNvPr id="27651" name="Rectangle 5"/>
          <p:cNvSpPr>
            <a:spLocks noGrp="1" noRot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609600" indent="-609600" algn="just">
              <a:buFont typeface="Wingdings" pitchFamily="2" charset="2"/>
              <a:buAutoNum type="arabicPeriod"/>
            </a:pPr>
            <a:r>
              <a:rPr lang="ru-RU" sz="2400" b="1" dirty="0" smtClean="0">
                <a:effectLst/>
              </a:rPr>
              <a:t>Простые вопросы (знание фактов, воспроизведение информации)</a:t>
            </a:r>
          </a:p>
          <a:p>
            <a:pPr marL="609600" indent="-609600" algn="just">
              <a:buFont typeface="Wingdings" pitchFamily="2" charset="2"/>
              <a:buAutoNum type="arabicPeriod"/>
            </a:pPr>
            <a:r>
              <a:rPr lang="ru-RU" sz="2400" b="1" dirty="0" smtClean="0">
                <a:effectLst/>
              </a:rPr>
              <a:t>Уточняющие вопросы (если я правильно понял, то…; </a:t>
            </a:r>
            <a:r>
              <a:rPr lang="ru-RU" sz="2400" b="1" dirty="0" err="1" smtClean="0">
                <a:effectLst/>
              </a:rPr>
              <a:t>то</a:t>
            </a:r>
            <a:r>
              <a:rPr lang="ru-RU" sz="2400" b="1" dirty="0" smtClean="0">
                <a:effectLst/>
              </a:rPr>
              <a:t> есть ты говоришь, что…; я не ошибаюсь, ты говоришь о…)</a:t>
            </a:r>
          </a:p>
          <a:p>
            <a:pPr marL="609600" indent="-609600" algn="just">
              <a:buFont typeface="Wingdings" pitchFamily="2" charset="2"/>
              <a:buAutoNum type="arabicPeriod"/>
            </a:pPr>
            <a:r>
              <a:rPr lang="ru-RU" sz="2400" b="1" dirty="0" smtClean="0">
                <a:effectLst/>
              </a:rPr>
              <a:t>Интерпретационные (объясняющие) вопросы (почему?)</a:t>
            </a:r>
          </a:p>
          <a:p>
            <a:pPr marL="609600" indent="-609600" algn="just">
              <a:buFont typeface="Wingdings" pitchFamily="2" charset="2"/>
              <a:buAutoNum type="arabicPeriod"/>
            </a:pPr>
            <a:r>
              <a:rPr lang="ru-RU" sz="2400" b="1" dirty="0" smtClean="0">
                <a:effectLst/>
              </a:rPr>
              <a:t>Творческие вопросы (если бы…)</a:t>
            </a:r>
          </a:p>
          <a:p>
            <a:pPr marL="609600" indent="-609600" algn="just">
              <a:buFont typeface="Wingdings" pitchFamily="2" charset="2"/>
              <a:buAutoNum type="arabicPeriod"/>
            </a:pPr>
            <a:r>
              <a:rPr lang="ru-RU" sz="2400" b="1" dirty="0" smtClean="0">
                <a:effectLst/>
              </a:rPr>
              <a:t>Оценочные вопросы (Чем отличается один от другого? Почему это.., а это…)</a:t>
            </a:r>
          </a:p>
          <a:p>
            <a:pPr marL="609600" indent="-609600" algn="just">
              <a:buFont typeface="Wingdings" pitchFamily="2" charset="2"/>
              <a:buAutoNum type="arabicPeriod"/>
            </a:pPr>
            <a:r>
              <a:rPr lang="ru-RU" sz="2400" b="1" dirty="0" smtClean="0">
                <a:effectLst/>
              </a:rPr>
              <a:t>Практические вопросы (ваше мнение)</a:t>
            </a:r>
          </a:p>
          <a:p>
            <a:pPr marL="609600" indent="-609600"/>
            <a:endParaRPr lang="ru-RU" sz="2400" dirty="0" smtClean="0">
              <a:effectLst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13" descr="Graphic2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002060"/>
                </a:solidFill>
              </a:rPr>
              <a:t>А.А. </a:t>
            </a:r>
            <a:r>
              <a:rPr lang="ru-RU" sz="4000" b="1" dirty="0" err="1" smtClean="0">
                <a:solidFill>
                  <a:srgbClr val="002060"/>
                </a:solidFill>
              </a:rPr>
              <a:t>Журин</a:t>
            </a:r>
            <a:r>
              <a:rPr lang="ru-RU" sz="4000" b="1" dirty="0" smtClean="0">
                <a:solidFill>
                  <a:srgbClr val="002060"/>
                </a:solidFill>
              </a:rPr>
              <a:t>   Н.А.Заграничная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F:\Новая папка\242253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22" y="1118116"/>
            <a:ext cx="3214678" cy="49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Блок-схема: перфолента 14"/>
          <p:cNvSpPr/>
          <p:nvPr/>
        </p:nvSpPr>
        <p:spPr>
          <a:xfrm>
            <a:off x="0" y="1214423"/>
            <a:ext cx="5929322" cy="528641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0" y="2214554"/>
            <a:ext cx="59293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/>
              <a:t>Межпредметные</a:t>
            </a:r>
            <a:r>
              <a:rPr lang="ru-RU" sz="2000" b="1" dirty="0" smtClean="0"/>
              <a:t> понятия</a:t>
            </a:r>
            <a:r>
              <a:rPr lang="ru-RU" b="1" dirty="0" smtClean="0"/>
              <a:t> - включают знание об общих и отвлеченных свойствах объектов, явлений, событий. М.п. имеют универсальное значение в различных областях науки и практики (например, закон, теория, гипотеза, проблема, цель, эксперимент, модель и т.п.).</a:t>
            </a:r>
          </a:p>
          <a:p>
            <a:pPr algn="ctr"/>
            <a:r>
              <a:rPr lang="ru-RU" sz="2000" b="1" dirty="0" smtClean="0"/>
              <a:t>Универсальные учебные действия </a:t>
            </a:r>
            <a:r>
              <a:rPr lang="ru-RU" b="1" dirty="0" smtClean="0"/>
              <a:t>– обобщенные способы действий учащихся, направленные на организацию своей учебной деятельности, на формирование способности к саморазвитию и </a:t>
            </a:r>
            <a:r>
              <a:rPr lang="ru-RU" b="1" dirty="0" smtClean="0"/>
              <a:t>самосовершенствованию.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4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000504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857232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928662" y="257174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Содержимое 15"/>
          <p:cNvGraphicFramePr>
            <a:graphicFrameLocks noGrp="1"/>
          </p:cNvGraphicFramePr>
          <p:nvPr>
            <p:ph sz="half" idx="4294967295"/>
          </p:nvPr>
        </p:nvGraphicFramePr>
        <p:xfrm>
          <a:off x="1214414" y="2714620"/>
          <a:ext cx="7000924" cy="89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62"/>
                <a:gridCol w="3500462"/>
              </a:tblGrid>
              <a:tr h="29432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Предположения </a:t>
                      </a:r>
                      <a:endParaRPr lang="ru-RU" i="1" dirty="0">
                        <a:solidFill>
                          <a:schemeClr val="tx1"/>
                        </a:solidFill>
                      </a:endParaRPr>
                    </a:p>
                  </a:txBody>
                  <a:tcPr marL="24783" marR="247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Новая информация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24783" marR="24783"/>
                </a:tc>
              </a:tr>
              <a:tr h="5334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4783" marR="24783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4783" marR="24783"/>
                </a:tc>
              </a:tr>
            </a:tbl>
          </a:graphicData>
        </a:graphic>
      </p:graphicFrame>
      <p:graphicFrame>
        <p:nvGraphicFramePr>
          <p:cNvPr id="21" name="Содержимое 20"/>
          <p:cNvGraphicFramePr>
            <a:graphicFrameLocks noGrp="1"/>
          </p:cNvGraphicFramePr>
          <p:nvPr>
            <p:ph sz="quarter" idx="4294967295"/>
          </p:nvPr>
        </p:nvGraphicFramePr>
        <p:xfrm>
          <a:off x="1214414" y="4071942"/>
          <a:ext cx="7072362" cy="1513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181"/>
                <a:gridCol w="3536181"/>
              </a:tblGrid>
              <a:tr h="1143008"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</a:p>
                    <a:p>
                      <a:pPr algn="ctr"/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 Что мне известно по данной теме?       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50522" marR="50522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Что нового я узнал по данной теме?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50522" marR="50522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522" marR="50522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0522" marR="50522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1214411" y="928670"/>
          <a:ext cx="7000926" cy="1429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642"/>
                <a:gridCol w="2333642"/>
                <a:gridCol w="2333642"/>
              </a:tblGrid>
              <a:tr h="1063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 - что мы знаем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 - что мы хотим узнать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- что мы узнали, и что нам осталось узнать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/>
                </a:tc>
              </a:tr>
              <a:tr h="2225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5720" marR="45720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57158" y="0"/>
            <a:ext cx="285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Таблицы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0222624"/>
              </p:ext>
            </p:extLst>
          </p:nvPr>
        </p:nvGraphicFramePr>
        <p:xfrm>
          <a:off x="107140" y="4664833"/>
          <a:ext cx="8929719" cy="1621687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1973794"/>
                <a:gridCol w="884330"/>
                <a:gridCol w="940865"/>
                <a:gridCol w="1385852"/>
                <a:gridCol w="1474692"/>
                <a:gridCol w="1138727"/>
                <a:gridCol w="1131459"/>
              </a:tblGrid>
              <a:tr h="510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Область естествознания</a:t>
                      </a: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Химия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Физика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Астрономия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Биология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Физическая география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Экология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60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Что изучает?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Предмет изучения</a:t>
                      </a: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endParaRPr lang="ru-RU" sz="1000" normalizeH="1" baseline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543" marR="59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1026" name="Picture 2" descr="C:\Users\User\AppData\Local\Temp\Rar$DIa0.718\Him-8_009-016_Page_10_РИ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7063"/>
            <a:ext cx="2808312" cy="402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Temp\Rar$DIa0.667\Him-8_009-016_Page_11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71547"/>
            <a:ext cx="4500562" cy="340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graphicFrame>
        <p:nvGraphicFramePr>
          <p:cNvPr id="16" name="Содержимое 15"/>
          <p:cNvGraphicFramePr>
            <a:graphicFrameLocks noGrp="1"/>
          </p:cNvGraphicFramePr>
          <p:nvPr>
            <p:ph sz="half" idx="4294967295"/>
          </p:nvPr>
        </p:nvGraphicFramePr>
        <p:xfrm>
          <a:off x="214280" y="2071678"/>
          <a:ext cx="8929720" cy="3963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44"/>
                <a:gridCol w="1785944"/>
                <a:gridCol w="1785944"/>
                <a:gridCol w="1785944"/>
                <a:gridCol w="1785944"/>
              </a:tblGrid>
              <a:tr h="5800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Кто?</a:t>
                      </a:r>
                      <a:endParaRPr lang="ru-RU" dirty="0"/>
                    </a:p>
                  </a:txBody>
                  <a:tcPr marL="44564" marR="44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Что?</a:t>
                      </a:r>
                      <a:endParaRPr lang="ru-RU" dirty="0"/>
                    </a:p>
                  </a:txBody>
                  <a:tcPr marL="44564" marR="44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Где?</a:t>
                      </a:r>
                      <a:endParaRPr lang="ru-RU" dirty="0"/>
                    </a:p>
                  </a:txBody>
                  <a:tcPr marL="44564" marR="44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Когда?</a:t>
                      </a:r>
                      <a:endParaRPr lang="ru-RU" dirty="0"/>
                    </a:p>
                  </a:txBody>
                  <a:tcPr marL="44564" marR="44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Почему?</a:t>
                      </a:r>
                      <a:endParaRPr lang="ru-RU" dirty="0"/>
                    </a:p>
                  </a:txBody>
                  <a:tcPr marL="44564" marR="44564"/>
                </a:tc>
              </a:tr>
              <a:tr h="18833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Дмитрий Иванович Менделеев</a:t>
                      </a:r>
                    </a:p>
                  </a:txBody>
                  <a:tcPr marL="44564" marR="44564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Открыл Периодический закон</a:t>
                      </a:r>
                      <a:endParaRPr lang="ru-RU" dirty="0"/>
                    </a:p>
                  </a:txBody>
                  <a:tcPr marL="44564" marR="44564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Россия , Петербургский университет</a:t>
                      </a:r>
                      <a:endParaRPr lang="ru-RU" dirty="0"/>
                    </a:p>
                  </a:txBody>
                  <a:tcPr marL="44564" marR="44564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1869 год</a:t>
                      </a:r>
                      <a:endParaRPr lang="ru-RU" dirty="0"/>
                    </a:p>
                  </a:txBody>
                  <a:tcPr marL="44564" marR="44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Требовалась классификация химических элементов, чтобы  сведения о них и образуемых ими простых веществах и соединениях составили систему</a:t>
                      </a:r>
                      <a:endParaRPr lang="ru-RU" dirty="0"/>
                    </a:p>
                  </a:txBody>
                  <a:tcPr marL="44564" marR="44564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4291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8 класс урок №  45 «Периодический закон»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85918" y="5429264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9 класс урок № 39  «Карбонаты»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Прием «Тонкие и толстые вопросы»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19" name="Содержимое 18"/>
          <p:cNvGraphicFramePr>
            <a:graphicFrameLocks noGrp="1"/>
          </p:cNvGraphicFramePr>
          <p:nvPr>
            <p:ph idx="1"/>
          </p:nvPr>
        </p:nvGraphicFramePr>
        <p:xfrm>
          <a:off x="0" y="2000240"/>
          <a:ext cx="9144000" cy="385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57074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1"/>
                          </a:solidFill>
                        </a:rPr>
                        <a:t>Тонкие вопросы</a:t>
                      </a:r>
                      <a:endParaRPr lang="ru-RU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1"/>
                          </a:solidFill>
                        </a:rPr>
                        <a:t>Толстые вопросы</a:t>
                      </a:r>
                      <a:endParaRPr lang="ru-RU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82172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Взаимодействует ли углекислый газ со щелочами?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Существует ли угольная кислота?</a:t>
                      </a:r>
                      <a:endParaRPr lang="ru-RU" sz="2000" dirty="0"/>
                    </a:p>
                  </a:txBody>
                  <a:tcPr/>
                </a:tc>
              </a:tr>
              <a:tr h="82172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Что образуется  при термическом разложении карбоната бария?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Различаются ли свойства растворимых и нерастворимых карбонатов?</a:t>
                      </a:r>
                      <a:endParaRPr lang="ru-RU" sz="2000" dirty="0"/>
                    </a:p>
                  </a:txBody>
                  <a:tcPr/>
                </a:tc>
              </a:tr>
              <a:tr h="82172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Как можно </a:t>
                      </a:r>
                      <a:r>
                        <a:rPr lang="ru-RU" sz="2000" baseline="0" dirty="0" smtClean="0"/>
                        <a:t> из гидрокарбоната кальция получить карбонат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Почему известняк</a:t>
                      </a:r>
                      <a:r>
                        <a:rPr lang="ru-RU" sz="2000" baseline="0" dirty="0" smtClean="0"/>
                        <a:t> «растворяется»?</a:t>
                      </a:r>
                      <a:endParaRPr lang="ru-RU" sz="2000" dirty="0"/>
                    </a:p>
                  </a:txBody>
                  <a:tcPr/>
                </a:tc>
              </a:tr>
              <a:tr h="82172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Каковы продукты реакции карбоната магния с соляной кислотой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Как действуют</a:t>
                      </a:r>
                      <a:r>
                        <a:rPr lang="ru-RU" sz="2000" baseline="0" dirty="0" smtClean="0"/>
                        <a:t> таблетки от изжоги?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57232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3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198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4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7912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5334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1066800" y="579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59436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6096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8 класс урок № 9 «Химические формулы»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graphicFrame>
        <p:nvGraphicFramePr>
          <p:cNvPr id="18" name="Содержимое 17"/>
          <p:cNvGraphicFramePr>
            <a:graphicFrameLocks noGrp="1"/>
          </p:cNvGraphicFramePr>
          <p:nvPr>
            <p:ph idx="1"/>
          </p:nvPr>
        </p:nvGraphicFramePr>
        <p:xfrm>
          <a:off x="0" y="1752600"/>
          <a:ext cx="91440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472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Тонкие вопросы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Толстые вопросы</a:t>
                      </a:r>
                    </a:p>
                  </a:txBody>
                  <a:tcPr horzOverflow="overflow"/>
                </a:tc>
              </a:tr>
              <a:tr h="4632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Кто открыл закон постоянства состава?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Какова формулировка?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Какое вещество называется чистым?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Что называется химической формулой?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ли  вещества имеют постоянный состав?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Какую информацию дает химическая формула?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Отличается ли обозначение химического элемента (знак) и простого вещества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 химическая формула).   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4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7912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5334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1066800" y="579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59436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1520" y="692696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8 класс урок 29 «Азот и фосфор»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Стадия осмысления, прием «Концептуальная таблица»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16" name="Содержимое 15"/>
          <p:cNvGraphicFramePr>
            <a:graphicFrameLocks noGrp="1"/>
          </p:cNvGraphicFramePr>
          <p:nvPr>
            <p:ph idx="1"/>
          </p:nvPr>
        </p:nvGraphicFramePr>
        <p:xfrm>
          <a:off x="357158" y="1571612"/>
          <a:ext cx="8381999" cy="4648201"/>
        </p:xfrm>
        <a:graphic>
          <a:graphicData uri="http://schemas.openxmlformats.org/drawingml/2006/table">
            <a:tbl>
              <a:tblPr/>
              <a:tblGrid>
                <a:gridCol w="2082884"/>
                <a:gridCol w="3548617"/>
                <a:gridCol w="1438533"/>
                <a:gridCol w="1311965"/>
              </a:tblGrid>
              <a:tr h="3952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 Black" pitchFamily="34" charset="0"/>
                          <a:ea typeface="Verdana" pitchFamily="34" charset="0"/>
                          <a:cs typeface="Verdana" pitchFamily="34" charset="0"/>
                        </a:rPr>
                        <a:t>Критерии сравнения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Arial Black" pitchFamily="34" charset="0"/>
                          <a:ea typeface="Verdana" pitchFamily="34" charset="0"/>
                          <a:cs typeface="Verdana" pitchFamily="34" charset="0"/>
                        </a:rPr>
                        <a:t>Азот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Arial Black" pitchFamily="34" charset="0"/>
                          <a:ea typeface="Verdana" pitchFamily="34" charset="0"/>
                          <a:cs typeface="Verdana" pitchFamily="34" charset="0"/>
                        </a:rPr>
                        <a:t>Фосфор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4303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 Black" pitchFamily="34" charset="0"/>
                          <a:ea typeface="Verdana" pitchFamily="34" charset="0"/>
                          <a:cs typeface="Verdana" pitchFamily="34" charset="0"/>
                        </a:rPr>
                        <a:t>Физические свойства простого вещества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4303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 Black" pitchFamily="34" charset="0"/>
                          <a:ea typeface="Verdana" pitchFamily="34" charset="0"/>
                          <a:cs typeface="Verdana" pitchFamily="34" charset="0"/>
                        </a:rPr>
                        <a:t>Наиболее устойчивая степень окисления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053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Arial Black" pitchFamily="34" charset="0"/>
                          <a:ea typeface="Verdana" pitchFamily="34" charset="0"/>
                          <a:cs typeface="Verdana" pitchFamily="34" charset="0"/>
                        </a:rPr>
                        <a:t>Химические свойства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 Black" pitchFamily="34" charset="0"/>
                          <a:ea typeface="Verdana" pitchFamily="34" charset="0"/>
                          <a:cs typeface="Verdana" pitchFamily="34" charset="0"/>
                        </a:rPr>
                        <a:t>Взаимодействие с металлами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0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Arial Black" pitchFamily="34" charset="0"/>
                          <a:ea typeface="Verdana" pitchFamily="34" charset="0"/>
                          <a:cs typeface="Verdana" pitchFamily="34" charset="0"/>
                        </a:rPr>
                        <a:t>Взаимодействие с кислородом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0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Arial Black" pitchFamily="34" charset="0"/>
                          <a:ea typeface="Verdana" pitchFamily="34" charset="0"/>
                          <a:cs typeface="Verdana" pitchFamily="34" charset="0"/>
                        </a:rPr>
                        <a:t>Взаимодействие с водородом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52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 Black" pitchFamily="34" charset="0"/>
                          <a:ea typeface="Verdana" pitchFamily="34" charset="0"/>
                          <a:cs typeface="Verdana" pitchFamily="34" charset="0"/>
                        </a:rPr>
                        <a:t>Получение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Arial Black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0" y="1268760"/>
            <a:ext cx="88487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</a:rPr>
              <a:t> 9 класс урок №  36 «Водородные соединения углерода»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711202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Содержимое 20"/>
          <p:cNvGraphicFramePr>
            <a:graphicFrameLocks noGrp="1"/>
          </p:cNvGraphicFramePr>
          <p:nvPr>
            <p:ph sz="half" idx="4294967295"/>
          </p:nvPr>
        </p:nvGraphicFramePr>
        <p:xfrm>
          <a:off x="642910" y="2774280"/>
          <a:ext cx="8215371" cy="3175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785950"/>
                <a:gridCol w="3357586"/>
                <a:gridCol w="307183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Кто?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Какой?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Что делает?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Метан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Газообразный, не имеющий запаха, цвета,</a:t>
                      </a:r>
                      <a:r>
                        <a:rPr lang="ru-RU" sz="2000" b="1" baseline="0" dirty="0" smtClean="0"/>
                        <a:t> </a:t>
                      </a:r>
                      <a:r>
                        <a:rPr lang="ru-RU" sz="2000" b="1" dirty="0" smtClean="0"/>
                        <a:t>вкуса, ядовитый, взрывоопасный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Горит, является топливом, при нагревании без доступа воздуха превращается в </a:t>
                      </a:r>
                      <a:r>
                        <a:rPr lang="ru-RU" sz="2000" b="1" dirty="0" err="1" smtClean="0"/>
                        <a:t>этин</a:t>
                      </a:r>
                      <a:r>
                        <a:rPr lang="ru-RU" sz="2000" b="1" dirty="0" smtClean="0"/>
                        <a:t>:</a:t>
                      </a:r>
                      <a:r>
                        <a:rPr lang="ru-RU" sz="2000" b="1" baseline="0" dirty="0" smtClean="0"/>
                        <a:t> </a:t>
                      </a:r>
                      <a:r>
                        <a:rPr lang="ru-RU" sz="2000" b="1" dirty="0" smtClean="0"/>
                        <a:t>2СН</a:t>
                      </a:r>
                      <a:r>
                        <a:rPr lang="ru-RU" sz="2000" b="1" baseline="-25000" dirty="0" smtClean="0"/>
                        <a:t>4</a:t>
                      </a:r>
                      <a:r>
                        <a:rPr lang="ru-RU" sz="2000" b="1" dirty="0" smtClean="0"/>
                        <a:t>→С</a:t>
                      </a:r>
                      <a:r>
                        <a:rPr lang="ru-RU" sz="2000" b="1" baseline="-25000" dirty="0" smtClean="0"/>
                        <a:t>2</a:t>
                      </a:r>
                      <a:r>
                        <a:rPr lang="ru-RU" sz="2000" b="1" dirty="0" smtClean="0"/>
                        <a:t>Н</a:t>
                      </a:r>
                      <a:r>
                        <a:rPr lang="ru-RU" sz="2000" b="1" baseline="-25000" dirty="0" smtClean="0"/>
                        <a:t>2</a:t>
                      </a:r>
                      <a:r>
                        <a:rPr lang="ru-RU" sz="2000" b="1" dirty="0" smtClean="0"/>
                        <a:t> + Н</a:t>
                      </a:r>
                      <a:r>
                        <a:rPr lang="ru-RU" sz="2000" b="1" baseline="-25000" dirty="0" smtClean="0"/>
                        <a:t>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err="1" smtClean="0"/>
                        <a:t>Этен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err="1" smtClean="0"/>
                        <a:t>Этин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Бензол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334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9 класс урок № 24 «Оксиды серы»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16" name="Содержимое 15"/>
          <p:cNvGraphicFramePr>
            <a:graphicFrameLocks noGrp="1"/>
          </p:cNvGraphicFramePr>
          <p:nvPr>
            <p:ph idx="1"/>
          </p:nvPr>
        </p:nvGraphicFramePr>
        <p:xfrm>
          <a:off x="35496" y="1196752"/>
          <a:ext cx="9036495" cy="5118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519"/>
                <a:gridCol w="3741700"/>
                <a:gridCol w="3459276"/>
              </a:tblGrid>
              <a:tr h="689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План сравнения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 Соединения </a:t>
                      </a:r>
                      <a:r>
                        <a:rPr lang="ru-RU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серы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9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 Название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2000" baseline="-250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- c</a:t>
                      </a:r>
                      <a:r>
                        <a:rPr lang="ru-RU" sz="2000" dirty="0" err="1" smtClean="0">
                          <a:latin typeface="Calibri"/>
                          <a:ea typeface="Times New Roman"/>
                          <a:cs typeface="Times New Roman"/>
                        </a:rPr>
                        <a:t>ернистый</a:t>
                      </a:r>
                      <a:r>
                        <a:rPr lang="ru-RU" sz="20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газ, оксид серы</a:t>
                      </a:r>
                      <a:r>
                        <a:rPr lang="en-US" sz="20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(IV)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2000" baseline="-25000" dirty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- c</a:t>
                      </a:r>
                      <a:r>
                        <a:rPr lang="ru-RU" sz="2000" dirty="0" err="1" smtClean="0">
                          <a:latin typeface="+mn-lt"/>
                          <a:ea typeface="Times New Roman"/>
                          <a:cs typeface="Times New Roman"/>
                        </a:rPr>
                        <a:t>ерный</a:t>
                      </a:r>
                      <a:r>
                        <a:rPr lang="ru-RU" sz="20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ангидрид, оксид серы</a:t>
                      </a:r>
                      <a:r>
                        <a:rPr lang="en-US" sz="20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(VI)</a:t>
                      </a:r>
                      <a:endParaRPr lang="ru-RU" sz="20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33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Физические свойства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Газ с удушливым запахом, без цвета, ядовит, в 1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 H</a:t>
                      </a:r>
                      <a:r>
                        <a:rPr lang="en-US" sz="2000" baseline="-250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O </a:t>
                      </a: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растворяется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  36V SO</a:t>
                      </a:r>
                      <a:r>
                        <a:rPr lang="en-US" sz="2000" baseline="-250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20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при 25°С</a:t>
                      </a:r>
                      <a:endParaRPr lang="ru-RU" sz="2000" baseline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При</a:t>
                      </a:r>
                      <a:r>
                        <a:rPr lang="ru-RU" sz="20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20°С жидкость без цвета, ядовита, неограниченно растворяется в воде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9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Водный раствор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2000" baseline="-250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2000" baseline="-25000" dirty="0" smtClean="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- c</a:t>
                      </a:r>
                      <a:r>
                        <a:rPr lang="ru-RU" sz="2000" dirty="0" err="1" smtClean="0">
                          <a:latin typeface="Calibri"/>
                          <a:ea typeface="Times New Roman"/>
                          <a:cs typeface="Times New Roman"/>
                        </a:rPr>
                        <a:t>ернистая</a:t>
                      </a:r>
                      <a:r>
                        <a:rPr lang="ru-RU" sz="20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кислота, слабая, неустойчивая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US" sz="2000" baseline="-25000" dirty="0" smtClean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ru-RU" sz="2000" baseline="-25000" dirty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- c</a:t>
                      </a:r>
                      <a:r>
                        <a:rPr lang="ru-RU" sz="2000" dirty="0" err="1" smtClean="0">
                          <a:latin typeface="+mn-lt"/>
                          <a:ea typeface="Times New Roman"/>
                          <a:cs typeface="Times New Roman"/>
                        </a:rPr>
                        <a:t>ерная</a:t>
                      </a:r>
                      <a:r>
                        <a:rPr lang="ru-RU" sz="2000" dirty="0" smtClean="0">
                          <a:latin typeface="+mn-lt"/>
                          <a:ea typeface="Times New Roman"/>
                          <a:cs typeface="Times New Roman"/>
                        </a:rPr>
                        <a:t> кислота, сильная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9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Соли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Средние- сульфиты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Кислые- гидросульфиты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Средние – сульфаты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Кислые - гидросульфаты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1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Получение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9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Химические свойства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59436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9 класс урок № 32 «Оксиды азота»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</p:nvPr>
        </p:nvGraphicFramePr>
        <p:xfrm>
          <a:off x="1" y="1447800"/>
          <a:ext cx="9144000" cy="4838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364"/>
                <a:gridCol w="3975653"/>
                <a:gridCol w="2941983"/>
              </a:tblGrid>
              <a:tr h="1290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Оксиды</a:t>
                      </a:r>
                      <a:endParaRPr lang="en-US" sz="24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Окислительно-восстановительные </a:t>
                      </a:r>
                      <a:r>
                        <a:rPr lang="ru-RU" sz="240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свойства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Кислотно-основные свойства</a:t>
                      </a:r>
                      <a:endParaRPr lang="ru-RU" sz="24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Оксид азота </a:t>
                      </a:r>
                      <a:r>
                        <a:rPr lang="en-US" sz="180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I</a:t>
                      </a: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677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Оксид азота </a:t>
                      </a:r>
                      <a:r>
                        <a:rPr lang="en-US" sz="18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II</a:t>
                      </a:r>
                      <a:endParaRPr lang="ru-RU" sz="1800" dirty="0" smtClean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Оксид азота </a:t>
                      </a:r>
                      <a:r>
                        <a:rPr lang="en-US" sz="18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III</a:t>
                      </a: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Оксид азота </a:t>
                      </a:r>
                      <a:r>
                        <a:rPr lang="en-US" sz="180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IV</a:t>
                      </a: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5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Оксид азота </a:t>
                      </a:r>
                      <a:r>
                        <a:rPr lang="en-US" sz="18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V</a:t>
                      </a: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2060"/>
                </a:solidFill>
              </a:rPr>
              <a:t>Стадия рефлексии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625" y="1447800"/>
            <a:ext cx="8540750" cy="46513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Парная (групповая) мозговая атака; парное (групповое) подведение итогов </a:t>
            </a:r>
          </a:p>
          <a:p>
            <a:pPr eaLnBrk="1" hangingPunct="1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Возвращение к ключевым словам , к перепутанным логическим цепочкам,  к кластерам , к таблице «Знаем - Хотим узнать - Узнали» , к </a:t>
            </a:r>
            <a:r>
              <a:rPr lang="ru-RU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двухчастному</a:t>
            </a: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(трехчастному) дневнику .</a:t>
            </a:r>
          </a:p>
          <a:p>
            <a:pPr eaLnBrk="1" hangingPunct="1">
              <a:defRPr/>
            </a:pPr>
            <a:r>
              <a:rPr lang="ru-RU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Хокку</a:t>
            </a:r>
            <a:endParaRPr lang="ru-RU" sz="2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Мини-сочинение, эссе </a:t>
            </a:r>
          </a:p>
          <a:p>
            <a:pPr eaLnBrk="1" hangingPunct="1">
              <a:defRPr/>
            </a:pPr>
            <a:r>
              <a:rPr lang="ru-RU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Синквейн</a:t>
            </a: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, диамант, </a:t>
            </a:r>
            <a:r>
              <a:rPr lang="ru-RU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даймонд</a:t>
            </a:r>
            <a:endParaRPr lang="ru-RU" sz="2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«Шесть шляп мышления» </a:t>
            </a:r>
          </a:p>
          <a:p>
            <a:pPr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Дискуссия</a:t>
            </a:r>
          </a:p>
          <a:p>
            <a:pPr eaLnBrk="1" hangingPunct="1">
              <a:defRPr/>
            </a:pPr>
            <a:endParaRPr lang="ru-RU" sz="2800" dirty="0" smtClean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13" descr="Graphic2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823900" y="627063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4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2202" y="3661316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10" y="2282032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3571868" y="207167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6148" y="2296651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38572" y="599778"/>
            <a:ext cx="7419256" cy="4889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Формируемые УУД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Заголовок 12"/>
          <p:cNvSpPr txBox="1">
            <a:spLocks/>
          </p:cNvSpPr>
          <p:nvPr/>
        </p:nvSpPr>
        <p:spPr>
          <a:xfrm>
            <a:off x="256456" y="349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3385" y="1234480"/>
            <a:ext cx="199548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личностные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52700" y="1273225"/>
            <a:ext cx="1800200" cy="681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регулятивные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72000" y="1299865"/>
            <a:ext cx="2083668" cy="654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познавательные</a:t>
            </a:r>
            <a:endParaRPr lang="ru-RU" dirty="0"/>
          </a:p>
        </p:txBody>
      </p:sp>
      <p:sp>
        <p:nvSpPr>
          <p:cNvPr id="21" name="Объект 20"/>
          <p:cNvSpPr>
            <a:spLocks noGrp="1"/>
          </p:cNvSpPr>
          <p:nvPr>
            <p:ph idx="1"/>
          </p:nvPr>
        </p:nvSpPr>
        <p:spPr>
          <a:xfrm>
            <a:off x="6948263" y="1309787"/>
            <a:ext cx="2052861" cy="644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коммуникативные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6632" y="2564904"/>
            <a:ext cx="2312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Смыслообразование</a:t>
            </a:r>
            <a:endParaRPr lang="ru-RU" dirty="0" smtClean="0"/>
          </a:p>
          <a:p>
            <a:r>
              <a:rPr lang="ru-RU" dirty="0" smtClean="0"/>
              <a:t>Самоопределение</a:t>
            </a:r>
          </a:p>
          <a:p>
            <a:r>
              <a:rPr lang="ru-RU" dirty="0" smtClean="0"/>
              <a:t>Нравственно-этическое оценивание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76444" y="3857565"/>
            <a:ext cx="2084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Целеполагание Планирование</a:t>
            </a:r>
          </a:p>
          <a:p>
            <a:r>
              <a:rPr lang="ru-RU" dirty="0" smtClean="0"/>
              <a:t>Контроль </a:t>
            </a:r>
          </a:p>
          <a:p>
            <a:r>
              <a:rPr lang="ru-RU" dirty="0" smtClean="0"/>
              <a:t>Оценка </a:t>
            </a:r>
          </a:p>
          <a:p>
            <a:r>
              <a:rPr lang="ru-RU" dirty="0" err="1" smtClean="0"/>
              <a:t>Саморегуляция</a:t>
            </a: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1028254" y="1954560"/>
            <a:ext cx="158587" cy="6132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60471" y="2261171"/>
            <a:ext cx="344454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Общеучебные</a:t>
            </a:r>
            <a:r>
              <a:rPr lang="ru-RU" b="1" dirty="0" smtClean="0"/>
              <a:t> </a:t>
            </a:r>
          </a:p>
          <a:p>
            <a:r>
              <a:rPr lang="ru-RU" sz="1600" dirty="0" smtClean="0"/>
              <a:t>Поиск и выделение информации</a:t>
            </a:r>
          </a:p>
          <a:p>
            <a:r>
              <a:rPr lang="ru-RU" sz="1600" dirty="0" smtClean="0"/>
              <a:t>Знаково-символические действия, в </a:t>
            </a:r>
            <a:r>
              <a:rPr lang="ru-RU" sz="1600" dirty="0" err="1" smtClean="0"/>
              <a:t>т.ч</a:t>
            </a:r>
            <a:r>
              <a:rPr lang="ru-RU" sz="1600" dirty="0" smtClean="0"/>
              <a:t>.   моделирование</a:t>
            </a:r>
          </a:p>
          <a:p>
            <a:r>
              <a:rPr lang="ru-RU" sz="1600" dirty="0" smtClean="0"/>
              <a:t>Структурирование информации, полученных знаний</a:t>
            </a:r>
          </a:p>
          <a:p>
            <a:r>
              <a:rPr lang="ru-RU" sz="1600" dirty="0" smtClean="0"/>
              <a:t>Выбор эффективных способов решения</a:t>
            </a:r>
          </a:p>
          <a:p>
            <a:r>
              <a:rPr lang="ru-RU" sz="1600" dirty="0" smtClean="0"/>
              <a:t>Смысловое чтение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71882" y="4439861"/>
            <a:ext cx="45053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Логические</a:t>
            </a:r>
          </a:p>
          <a:p>
            <a:r>
              <a:rPr lang="ru-RU" sz="1600" dirty="0" smtClean="0"/>
              <a:t>Анализ    Синтез</a:t>
            </a:r>
            <a:endParaRPr lang="ru-RU" sz="1600" dirty="0"/>
          </a:p>
          <a:p>
            <a:r>
              <a:rPr lang="ru-RU" sz="1600" dirty="0" smtClean="0"/>
              <a:t>Выбор критериев </a:t>
            </a:r>
          </a:p>
          <a:p>
            <a:r>
              <a:rPr lang="ru-RU" sz="1600" dirty="0"/>
              <a:t>П</a:t>
            </a:r>
            <a:r>
              <a:rPr lang="ru-RU" sz="1600" dirty="0" smtClean="0"/>
              <a:t>одведение под понятие</a:t>
            </a:r>
          </a:p>
          <a:p>
            <a:r>
              <a:rPr lang="ru-RU" sz="1600" dirty="0" smtClean="0"/>
              <a:t>Выведение следствий</a:t>
            </a:r>
          </a:p>
          <a:p>
            <a:r>
              <a:rPr lang="ru-RU" sz="1600" dirty="0" smtClean="0"/>
              <a:t>Установление причинно-следственных связей. Построение логических рассуждений</a:t>
            </a:r>
            <a:endParaRPr lang="ru-RU" sz="1600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4932040" y="1954560"/>
            <a:ext cx="211460" cy="4335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000404" y="2521505"/>
            <a:ext cx="22494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Слушать партнера, умение дискутировать, строить эффективное взаимодействие со сверстниками и взрослыми</a:t>
            </a:r>
          </a:p>
          <a:p>
            <a:r>
              <a:rPr lang="ru-RU" dirty="0" smtClean="0"/>
              <a:t>Осуществлять коммуникативную рефлексию</a:t>
            </a:r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7858125" y="1954560"/>
            <a:ext cx="219082" cy="6132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2518457" y="1954559"/>
            <a:ext cx="216024" cy="19925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09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57158" y="0"/>
            <a:ext cx="8229600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002060"/>
                </a:solidFill>
              </a:rPr>
              <a:t>Мудрые совы</a:t>
            </a:r>
          </a:p>
        </p:txBody>
      </p:sp>
      <p:graphicFrame>
        <p:nvGraphicFramePr>
          <p:cNvPr id="54318" name="Group 46"/>
          <p:cNvGraphicFramePr>
            <a:graphicFrameLocks noGrp="1"/>
          </p:cNvGraphicFramePr>
          <p:nvPr>
            <p:ph idx="1"/>
          </p:nvPr>
        </p:nvGraphicFramePr>
        <p:xfrm>
          <a:off x="0" y="731838"/>
          <a:ext cx="9220200" cy="6126480"/>
        </p:xfrm>
        <a:graphic>
          <a:graphicData uri="http://schemas.openxmlformats.org/drawingml/2006/table">
            <a:tbl>
              <a:tblPr/>
              <a:tblGrid>
                <a:gridCol w="3810000"/>
                <a:gridCol w="5410200"/>
              </a:tblGrid>
              <a:tr h="775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Азы работы над текстом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Найдите в тексте новые понятия и запишите их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Что не ждали?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Выберите информацию, которая является для вас неожиданной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Ты уже знаешь последние новости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Запишите информацию, новую для вас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Главная жизненная мудрость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Определите ключевую фразу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Иллюстративное изображение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Проиллюстрируйте основную мысль текста в виде рисунка, схемы и т.д.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9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Поучительный вывод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Можно ли сделать из прочитанного выводы, значимые для деятельности и жизни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Важные темы для обсуждения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Найдите высказывания, достойные обсуждения в классе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1700808"/>
            <a:ext cx="2160240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2060"/>
                </a:solidFill>
              </a:rPr>
              <a:t>Шесть шляп</a:t>
            </a: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219200"/>
            <a:ext cx="8763000" cy="5638800"/>
          </a:xfrm>
          <a:ln>
            <a:noFill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chemeClr val="accent1"/>
                </a:solidFill>
              </a:rPr>
              <a:t>Метафора «Шесть шляп» введена психологом Эдвардом де </a:t>
            </a:r>
            <a:r>
              <a:rPr lang="ru-RU" sz="2000" dirty="0" err="1" smtClean="0">
                <a:solidFill>
                  <a:schemeClr val="accent1"/>
                </a:solidFill>
              </a:rPr>
              <a:t>Боно</a:t>
            </a:r>
            <a:endParaRPr lang="ru-RU" sz="2000" dirty="0" smtClean="0">
              <a:solidFill>
                <a:schemeClr val="accent1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400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olidFill>
                  <a:schemeClr val="bg1"/>
                </a:solidFill>
              </a:rPr>
              <a:t>Белая шляпа- </a:t>
            </a:r>
            <a:r>
              <a:rPr lang="ru-RU" sz="2800" dirty="0" smtClean="0">
                <a:solidFill>
                  <a:srgbClr val="002060"/>
                </a:solidFill>
              </a:rPr>
              <a:t>мыслим фактами, цифрами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FFC000"/>
                </a:solidFill>
              </a:rPr>
              <a:t>Желтая шляпа- </a:t>
            </a:r>
            <a:r>
              <a:rPr lang="ru-RU" sz="2800" dirty="0" smtClean="0">
                <a:solidFill>
                  <a:srgbClr val="002060"/>
                </a:solidFill>
              </a:rPr>
              <a:t>позитивное мышление ( что именно было полезно, хорошо и т.д., почему)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 smtClean="0"/>
              <a:t>Черная шляпа</a:t>
            </a:r>
            <a:r>
              <a:rPr lang="ru-RU" sz="2800" dirty="0" smtClean="0"/>
              <a:t>- </a:t>
            </a:r>
            <a:r>
              <a:rPr lang="ru-RU" sz="2800" dirty="0" smtClean="0">
                <a:solidFill>
                  <a:srgbClr val="002060"/>
                </a:solidFill>
              </a:rPr>
              <a:t>противоположность желтой шляпе (что было трудно, неясно, негативно и т.д., почему</a:t>
            </a:r>
            <a:r>
              <a:rPr lang="ru-RU" sz="2800" dirty="0" smtClean="0">
                <a:solidFill>
                  <a:schemeClr val="accent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Красная шляпа</a:t>
            </a:r>
            <a:r>
              <a:rPr lang="ru-RU" sz="2800" b="1" dirty="0" smtClean="0">
                <a:solidFill>
                  <a:schemeClr val="accent1"/>
                </a:solidFill>
              </a:rPr>
              <a:t> </a:t>
            </a:r>
            <a:r>
              <a:rPr lang="ru-RU" sz="2800" dirty="0" smtClean="0">
                <a:solidFill>
                  <a:schemeClr val="accent1"/>
                </a:solidFill>
              </a:rPr>
              <a:t>– </a:t>
            </a:r>
            <a:r>
              <a:rPr lang="ru-RU" sz="2800" dirty="0" smtClean="0">
                <a:solidFill>
                  <a:srgbClr val="002060"/>
                </a:solidFill>
              </a:rPr>
              <a:t>эмоциональное состояние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   ( грусть, радость, интерес, удивление, агрессия, раздражение)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00CC00"/>
                </a:solidFill>
              </a:rPr>
              <a:t>Зеленая шляпа-</a:t>
            </a:r>
            <a:r>
              <a:rPr lang="ru-RU" sz="2800" b="1" dirty="0" smtClean="0">
                <a:solidFill>
                  <a:schemeClr val="accent1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творческое мышление ( что можно изменить, применить, усовершенствовать и т.д.)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rgbClr val="0000FF"/>
                </a:solidFill>
              </a:rPr>
              <a:t>Синяя шляпа </a:t>
            </a:r>
            <a:r>
              <a:rPr lang="ru-RU" sz="2800" dirty="0" smtClean="0">
                <a:solidFill>
                  <a:srgbClr val="002060"/>
                </a:solidFill>
              </a:rPr>
              <a:t>– философская, обобщающая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800" dirty="0" smtClean="0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13" descr="Graphic2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3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198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4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57912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5334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1066800" y="579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59436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1296974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rgbClr val="002060"/>
                </a:solidFill>
              </a:rPr>
              <a:t>Химия и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жизнь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AppData\Local\Temp\Rar$DIa0.388\Him-8_017-024_Page_21_ХиЖ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21696"/>
            <a:ext cx="711545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Новая папка\ывавава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3357554" y="592510"/>
            <a:ext cx="5786446" cy="377259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14348" y="2643182"/>
            <a:ext cx="1928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Стадия рефлексии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9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8 класс урок 58 «Предмет химической науки. Методы научного познания»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User\AppData\Local\Temp\Rar$DIa0.967\Him-8_097-104_Page_103_фоку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3" r="2858"/>
          <a:stretch>
            <a:fillRect/>
          </a:stretch>
        </p:blipFill>
        <p:spPr bwMode="auto">
          <a:xfrm>
            <a:off x="35496" y="2357430"/>
            <a:ext cx="6192688" cy="143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AppData\Local\Temp\Rar$DIa0.708\Him-8_097-104_Page_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000108"/>
            <a:ext cx="6429388" cy="154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4857760"/>
            <a:ext cx="9144000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Исследовательская деятельность: </a:t>
            </a:r>
          </a:p>
          <a:p>
            <a:r>
              <a:rPr lang="ru-RU" sz="2000" dirty="0" smtClean="0"/>
              <a:t>Соотнесите предмет   и объект исследования: молоко , химический состав, органолептические показатели,  река </a:t>
            </a:r>
            <a:r>
              <a:rPr lang="ru-RU" sz="2000" dirty="0" err="1" smtClean="0"/>
              <a:t>Угодка</a:t>
            </a:r>
            <a:r>
              <a:rPr lang="ru-RU" sz="2000" dirty="0" smtClean="0"/>
              <a:t>, кислотность почвы, фрукты и овощи, содержание  нитратов, почва,  методы переработки молока, содержание сахаров.</a:t>
            </a:r>
            <a:endParaRPr lang="ru-RU" sz="2000" dirty="0"/>
          </a:p>
        </p:txBody>
      </p:sp>
      <p:sp>
        <p:nvSpPr>
          <p:cNvPr id="18" name="Овальная выноска 17"/>
          <p:cNvSpPr/>
          <p:nvPr/>
        </p:nvSpPr>
        <p:spPr>
          <a:xfrm>
            <a:off x="6215074" y="2357430"/>
            <a:ext cx="2928926" cy="1571636"/>
          </a:xfrm>
          <a:prstGeom prst="wedgeEllipseCallout">
            <a:avLst>
              <a:gd name="adj1" fmla="val -8297"/>
              <a:gd name="adj2" fmla="val 96439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Надпредметные</a:t>
            </a:r>
            <a:r>
              <a:rPr lang="ru-RU" dirty="0" smtClean="0">
                <a:solidFill>
                  <a:srgbClr val="002060"/>
                </a:solidFill>
              </a:rPr>
              <a:t> и </a:t>
            </a:r>
            <a:r>
              <a:rPr lang="ru-RU" dirty="0" err="1" smtClean="0">
                <a:solidFill>
                  <a:srgbClr val="002060"/>
                </a:solidFill>
              </a:rPr>
              <a:t>межпредметные</a:t>
            </a:r>
            <a:r>
              <a:rPr lang="ru-RU" dirty="0" smtClean="0">
                <a:solidFill>
                  <a:srgbClr val="002060"/>
                </a:solidFill>
              </a:rPr>
              <a:t>   умения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000504"/>
            <a:ext cx="7215238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Этапы:     Цель→гипотеза→разработка эксперимента для проверки гипотезы→сбор данных→анализ данных→повторение эксперимента.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09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6" name="Picture 2" descr="C:\Users\user\AppData\Local\Temp\Rar$DIa0.837\Prak-Chem8cl-1_16_Page_01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428596" y="928670"/>
            <a:ext cx="3979172" cy="5318348"/>
          </a:xfrm>
          <a:prstGeom prst="rect">
            <a:avLst/>
          </a:prstGeom>
          <a:noFill/>
        </p:spPr>
      </p:pic>
      <p:pic>
        <p:nvPicPr>
          <p:cNvPr id="3074" name="Picture 2" descr="C:\Users\user\AppData\Local\Temp\Rar$DIa0.438\Prak-Chem8cl-1_16_Page_02.jpg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4429124" y="928670"/>
            <a:ext cx="3786214" cy="5309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19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370638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321" name="Text Box 3"/>
          <p:cNvSpPr txBox="1">
            <a:spLocks noChangeArrowheads="1"/>
          </p:cNvSpPr>
          <p:nvPr/>
        </p:nvSpPr>
        <p:spPr bwMode="auto">
          <a:xfrm>
            <a:off x="0" y="714375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ТИПЫ ЗАДАНИЙ ТЕТРАДИ-ТРЕНАЖЁРА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 СООТВЕТСТВИИ С ВИДОМ ДЕЯТЕЛЬНОСТИ</a:t>
            </a:r>
          </a:p>
        </p:txBody>
      </p:sp>
      <p:sp>
        <p:nvSpPr>
          <p:cNvPr id="13322" name="Text Box 3"/>
          <p:cNvSpPr txBox="1">
            <a:spLocks noChangeArrowheads="1"/>
          </p:cNvSpPr>
          <p:nvPr/>
        </p:nvSpPr>
        <p:spPr bwMode="auto">
          <a:xfrm>
            <a:off x="285750" y="1881188"/>
            <a:ext cx="86407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2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214282" y="1714481"/>
            <a:ext cx="5572164" cy="928694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>
                  <a:alpha val="83000"/>
                </a:schemeClr>
              </a:gs>
            </a:gsLst>
            <a:lin ang="2700000" scaled="1"/>
            <a:tileRect/>
          </a:gradFill>
          <a:ln w="9525">
            <a:solidFill>
              <a:schemeClr val="bg2">
                <a:lumMod val="20000"/>
                <a:lumOff val="8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</a:t>
            </a:r>
            <a:endParaRPr lang="ru-RU" sz="22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24" name="Picture 6" descr="http://school.discovery.com/clipart/images/dmbtest.gif"/>
          <p:cNvPicPr>
            <a:picLocks noChangeAspect="1" noChangeArrowheads="1"/>
          </p:cNvPicPr>
          <p:nvPr/>
        </p:nvPicPr>
        <p:blipFill>
          <a:blip r:embed="rId5" r:link="rId6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428625" y="1785938"/>
            <a:ext cx="788988" cy="874712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</p:pic>
      <p:pic>
        <p:nvPicPr>
          <p:cNvPr id="15" name="Picture 2" descr="E:\Пермь_зима 2007\IMG_67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1643050"/>
            <a:ext cx="3270496" cy="2357454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326" name="Rectangle 7"/>
          <p:cNvSpPr>
            <a:spLocks noChangeArrowheads="1"/>
          </p:cNvSpPr>
          <p:nvPr/>
        </p:nvSpPr>
        <p:spPr bwMode="auto">
          <a:xfrm>
            <a:off x="1357313" y="1928813"/>
            <a:ext cx="44291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cap="small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выполняем тест 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формирование умения выполнять тестовые задания</a:t>
            </a:r>
            <a:r>
              <a:rPr lang="ru-RU" sz="2000" dirty="0">
                <a:solidFill>
                  <a:schemeClr val="tx2"/>
                </a:solidFill>
              </a:rPr>
              <a:t/>
            </a:r>
            <a:br>
              <a:rPr lang="ru-RU" sz="2000" dirty="0">
                <a:solidFill>
                  <a:schemeClr val="tx2"/>
                </a:solidFill>
              </a:rPr>
            </a:b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7" name="Picture 40" descr="C:\ОК_дОК\Фото\Котляр_Оля\Пермь_зима 2007\IMG_67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3570" y="4071942"/>
            <a:ext cx="3231359" cy="215424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214313" y="2857500"/>
            <a:ext cx="5357819" cy="92868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>
                  <a:alpha val="83000"/>
                </a:schemeClr>
              </a:gs>
            </a:gsLst>
            <a:lin ang="2700000" scaled="1"/>
            <a:tileRect/>
          </a:gradFill>
          <a:ln w="9525">
            <a:solidFill>
              <a:schemeClr val="bg2">
                <a:lumMod val="20000"/>
                <a:lumOff val="8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2200" dirty="0">
                <a:solidFill>
                  <a:schemeClr val="tx2"/>
                </a:solidFill>
                <a:latin typeface="Arial" pitchFamily="34" charset="0"/>
                <a:cs typeface="Arial" charset="0"/>
              </a:rPr>
              <a:t>	  </a:t>
            </a:r>
            <a:r>
              <a:rPr lang="ru-RU" sz="2400" b="1" cap="small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работаем с текстом </a:t>
            </a:r>
            <a:r>
              <a:rPr lang="ru-RU" sz="2000" dirty="0">
                <a:solidFill>
                  <a:schemeClr val="tx2"/>
                </a:solidFill>
                <a:latin typeface="Arial" pitchFamily="34" charset="0"/>
                <a:cs typeface="Arial" charset="0"/>
              </a:rPr>
              <a:t>—</a:t>
            </a:r>
          </a:p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Arial" pitchFamily="34" charset="0"/>
                <a:cs typeface="Arial" charset="0"/>
              </a:rPr>
              <a:t>	 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развитие умения работать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  с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дискретными текстами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9" name="Picture 10" descr="BS00554_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2924944"/>
            <a:ext cx="10175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214282" y="4000504"/>
            <a:ext cx="5357850" cy="928694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>
                  <a:alpha val="83000"/>
                </a:schemeClr>
              </a:gs>
            </a:gsLst>
            <a:lin ang="2700000" scaled="1"/>
            <a:tileRect/>
          </a:gradFill>
          <a:ln w="9525">
            <a:solidFill>
              <a:schemeClr val="bg2">
                <a:lumMod val="20000"/>
                <a:lumOff val="8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</a:t>
            </a:r>
            <a:endParaRPr lang="ru-RU" sz="22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32" name="Rectangle 7"/>
          <p:cNvSpPr>
            <a:spLocks noChangeArrowheads="1"/>
          </p:cNvSpPr>
          <p:nvPr/>
        </p:nvSpPr>
        <p:spPr bwMode="auto">
          <a:xfrm>
            <a:off x="1357313" y="4143375"/>
            <a:ext cx="47148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2200" dirty="0">
              <a:solidFill>
                <a:schemeClr val="tx2"/>
              </a:solidFill>
              <a:cs typeface="Arial" charset="0"/>
            </a:endParaRPr>
          </a:p>
          <a:p>
            <a:r>
              <a:rPr lang="ru-RU" sz="2400" b="1" cap="small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смотрим и думаем </a:t>
            </a:r>
            <a:r>
              <a:rPr lang="ru-RU" sz="2000" dirty="0">
                <a:solidFill>
                  <a:schemeClr val="tx2"/>
                </a:solidFill>
                <a:cs typeface="Arial" charset="0"/>
              </a:rPr>
              <a:t>— </a:t>
            </a:r>
            <a:r>
              <a:rPr lang="ru-RU" sz="2000" dirty="0" smtClean="0">
                <a:solidFill>
                  <a:schemeClr val="tx2"/>
                </a:solidFill>
                <a:cs typeface="Arial" charset="0"/>
              </a:rPr>
              <a:t/>
            </a:r>
            <a:br>
              <a:rPr lang="ru-RU" sz="2000" dirty="0" smtClean="0">
                <a:solidFill>
                  <a:schemeClr val="tx2"/>
                </a:solidFill>
                <a:cs typeface="Arial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развитие умения работать </a:t>
            </a:r>
            <a:b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аналоговыми текстами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2"/>
                </a:solidFill>
              </a:rPr>
              <a:t/>
            </a:r>
            <a:br>
              <a:rPr lang="ru-RU" sz="2000" dirty="0">
                <a:solidFill>
                  <a:schemeClr val="tx2"/>
                </a:solidFill>
              </a:rPr>
            </a:b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214313" y="5143500"/>
            <a:ext cx="5429257" cy="94979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>
                  <a:alpha val="83000"/>
                </a:schemeClr>
              </a:gs>
            </a:gsLst>
            <a:lin ang="2700000" scaled="1"/>
            <a:tileRect/>
          </a:gradFill>
          <a:ln w="9525">
            <a:solidFill>
              <a:schemeClr val="bg2">
                <a:lumMod val="20000"/>
                <a:lumOff val="8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ru-RU" sz="2200" dirty="0">
                <a:solidFill>
                  <a:schemeClr val="tx2"/>
                </a:solidFill>
                <a:latin typeface="Arial" pitchFamily="34" charset="0"/>
                <a:cs typeface="Arial" charset="0"/>
              </a:rPr>
              <a:t>	 </a:t>
            </a:r>
            <a:r>
              <a:rPr lang="ru-RU" sz="2400" b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сравниваем и обобщаем </a:t>
            </a:r>
            <a:r>
              <a:rPr lang="ru-RU" sz="2000" dirty="0" smtClean="0">
                <a:solidFill>
                  <a:schemeClr val="tx2"/>
                </a:solidFill>
              </a:rPr>
              <a:t>— </a:t>
            </a:r>
          </a:p>
          <a:p>
            <a:pPr>
              <a:defRPr/>
            </a:pPr>
            <a:r>
              <a:rPr lang="ru-RU" sz="2000" dirty="0" smtClean="0">
                <a:solidFill>
                  <a:schemeClr val="tx2"/>
                </a:solidFill>
                <a:latin typeface="Arial" pitchFamily="34" charset="0"/>
                <a:cs typeface="Arial" charset="0"/>
              </a:rPr>
              <a:t>	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формирование специальных </a:t>
            </a:r>
          </a:p>
          <a:p>
            <a:pPr>
              <a:defRPr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предметных умений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71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C:\Users\user\AppData\Local\Temp\Rar$DIa0.351\Prak-Chem8cl-17_32_Page_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96655" cy="6143644"/>
          </a:xfrm>
          <a:prstGeom prst="rect">
            <a:avLst/>
          </a:prstGeom>
          <a:noFill/>
        </p:spPr>
      </p:pic>
      <p:pic>
        <p:nvPicPr>
          <p:cNvPr id="5123" name="Picture 3" descr="C:\Users\user\AppData\Local\Temp\Rar$DIa0.445\Prak-Chem8cl-17_32_Page_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0"/>
            <a:ext cx="4572000" cy="6110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3" name="Рисунок 26" descr="Graphic6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198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4" name="Рисунок 26" descr="Graphic6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7912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334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Рисунок 26" descr="Graphic6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066800" y="579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59436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6" name="Picture 2" descr="C:\Users\user\AppData\Local\Temp\Rar$DIa0.243\Prak-Chem8cl-65_80_Page_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52" y="382246"/>
            <a:ext cx="4596656" cy="6215082"/>
          </a:xfrm>
          <a:prstGeom prst="rect">
            <a:avLst/>
          </a:prstGeom>
          <a:noFill/>
        </p:spPr>
      </p:pic>
      <p:pic>
        <p:nvPicPr>
          <p:cNvPr id="8194" name="Picture 2" descr="C:\Users\user\AppData\Local\Temp\Rar$DIa0.456\Prak-Chem8cl-33_48_Page_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3876" y="382246"/>
            <a:ext cx="4650124" cy="6215106"/>
          </a:xfrm>
          <a:prstGeom prst="rect">
            <a:avLst/>
          </a:prstGeom>
          <a:noFill/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AppData\Local\Temp\Rar$DIa0.582\Prak-Chem8cl-49_64_Page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39222"/>
            <a:ext cx="4714875" cy="6301649"/>
          </a:xfrm>
          <a:prstGeom prst="rect">
            <a:avLst/>
          </a:prstGeom>
          <a:noFill/>
        </p:spPr>
      </p:pic>
      <p:pic>
        <p:nvPicPr>
          <p:cNvPr id="6147" name="Picture 3" descr="C:\Users\user\AppData\Local\Temp\Rar$DIa0.223\Prak-Chem8cl-49_64_Page_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0"/>
            <a:ext cx="4643438" cy="6206170"/>
          </a:xfrm>
          <a:prstGeom prst="rect">
            <a:avLst/>
          </a:prstGeom>
          <a:noFill/>
        </p:spPr>
      </p:pic>
      <p:sp>
        <p:nvSpPr>
          <p:cNvPr id="6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3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198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4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57912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334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1066800" y="579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59436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9" name="Picture 3" descr="C:\Users\user\AppData\Local\Temp\Rar$DIa0.039\Prak-Chem8cl-65_80_Page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20080"/>
            <a:ext cx="4923750" cy="5904656"/>
          </a:xfrm>
          <a:prstGeom prst="rect">
            <a:avLst/>
          </a:prstGeom>
          <a:noFill/>
        </p:spPr>
      </p:pic>
      <p:pic>
        <p:nvPicPr>
          <p:cNvPr id="7170" name="Picture 2" descr="C:\Users\user\AppData\Local\Temp\Rar$DIa0.989\Prak-Chem8cl-65_80_Page_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720080"/>
            <a:ext cx="4451234" cy="5949280"/>
          </a:xfrm>
          <a:prstGeom prst="rect">
            <a:avLst/>
          </a:prstGeom>
          <a:noFill/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357958"/>
            <a:ext cx="9144000" cy="500042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2667000" y="685800"/>
            <a:ext cx="647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</a:rPr>
              <a:t>пррррр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</a:rPr>
              <a:t>уууууНЫЙ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 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КОУУМПЛЕКТУУА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graphicFrame>
        <p:nvGraphicFramePr>
          <p:cNvPr id="37" name="Схема 36"/>
          <p:cNvGraphicFramePr/>
          <p:nvPr>
            <p:extLst>
              <p:ext uri="{D42A27DB-BD31-4B8C-83A1-F6EECF244321}">
                <p14:modId xmlns:p14="http://schemas.microsoft.com/office/powerpoint/2010/main" xmlns="" val="4133636206"/>
              </p:ext>
            </p:extLst>
          </p:nvPr>
        </p:nvGraphicFramePr>
        <p:xfrm>
          <a:off x="0" y="0"/>
          <a:ext cx="9144000" cy="6286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072198" y="5357826"/>
            <a:ext cx="3071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М.М. Поташник , М.В.Левит</a:t>
            </a:r>
          </a:p>
          <a:p>
            <a:r>
              <a:rPr lang="ru-RU" b="1" dirty="0" smtClean="0"/>
              <a:t>Как помочь учителя в освоении </a:t>
            </a:r>
            <a:r>
              <a:rPr lang="ru-RU" b="1" dirty="0" smtClean="0"/>
              <a:t>ФГОС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-6945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123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198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4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57912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334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1066800" y="579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59436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C:\Users\user\AppData\Local\Temp\Rar$DIa0.134\Prak-Chem8cl-33_48_Page_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46" y="504056"/>
            <a:ext cx="4612862" cy="6165304"/>
          </a:xfrm>
          <a:prstGeom prst="rect">
            <a:avLst/>
          </a:prstGeom>
          <a:noFill/>
        </p:spPr>
      </p:pic>
      <p:pic>
        <p:nvPicPr>
          <p:cNvPr id="4100" name="Picture 4" descr="C:\Users\user\AppData\Local\Temp\Rar$DIa0.809\Prak-Chem8cl-33_48_Page_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1626" y="504056"/>
            <a:ext cx="4612862" cy="6165304"/>
          </a:xfrm>
          <a:prstGeom prst="rect">
            <a:avLst/>
          </a:prstGeom>
          <a:noFill/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pic>
        <p:nvPicPr>
          <p:cNvPr id="3123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198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4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57912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334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1066800" y="579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Рисунок 26" descr="Graphic6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59436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Содержимое 20"/>
          <p:cNvGraphicFramePr>
            <a:graphicFrameLocks noGrp="1"/>
          </p:cNvGraphicFramePr>
          <p:nvPr>
            <p:ph idx="1"/>
          </p:nvPr>
        </p:nvGraphicFramePr>
        <p:xfrm>
          <a:off x="0" y="428604"/>
          <a:ext cx="8839200" cy="5967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71604" y="0"/>
            <a:ext cx="664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</a:rPr>
              <a:t>Метапредметные</a:t>
            </a:r>
            <a:r>
              <a:rPr lang="ru-RU" sz="2800" b="1" dirty="0" smtClean="0">
                <a:solidFill>
                  <a:srgbClr val="002060"/>
                </a:solidFill>
              </a:rPr>
              <a:t> результаты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Graphic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8" y="71438"/>
            <a:ext cx="1357312" cy="55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Freeform 6"/>
          <p:cNvSpPr>
            <a:spLocks/>
          </p:cNvSpPr>
          <p:nvPr/>
        </p:nvSpPr>
        <p:spPr bwMode="auto">
          <a:xfrm>
            <a:off x="0" y="6286520"/>
            <a:ext cx="9144000" cy="571480"/>
          </a:xfrm>
          <a:custGeom>
            <a:avLst/>
            <a:gdLst/>
            <a:ahLst/>
            <a:cxnLst>
              <a:cxn ang="0">
                <a:pos x="11" y="1499"/>
              </a:cxn>
              <a:cxn ang="0">
                <a:pos x="99" y="1340"/>
              </a:cxn>
              <a:cxn ang="0">
                <a:pos x="272" y="1185"/>
              </a:cxn>
              <a:cxn ang="0">
                <a:pos x="525" y="1037"/>
              </a:cxn>
              <a:cxn ang="0">
                <a:pos x="852" y="895"/>
              </a:cxn>
              <a:cxn ang="0">
                <a:pos x="1251" y="761"/>
              </a:cxn>
              <a:cxn ang="0">
                <a:pos x="1717" y="635"/>
              </a:cxn>
              <a:cxn ang="0">
                <a:pos x="2244" y="517"/>
              </a:cxn>
              <a:cxn ang="0">
                <a:pos x="2831" y="410"/>
              </a:cxn>
              <a:cxn ang="0">
                <a:pos x="3471" y="314"/>
              </a:cxn>
              <a:cxn ang="0">
                <a:pos x="4160" y="229"/>
              </a:cxn>
              <a:cxn ang="0">
                <a:pos x="4895" y="156"/>
              </a:cxn>
              <a:cxn ang="0">
                <a:pos x="5670" y="96"/>
              </a:cxn>
              <a:cxn ang="0">
                <a:pos x="6481" y="50"/>
              </a:cxn>
              <a:cxn ang="0">
                <a:pos x="7325" y="19"/>
              </a:cxn>
              <a:cxn ang="0">
                <a:pos x="8195" y="2"/>
              </a:cxn>
              <a:cxn ang="0">
                <a:pos x="9085" y="2"/>
              </a:cxn>
              <a:cxn ang="0">
                <a:pos x="9955" y="19"/>
              </a:cxn>
              <a:cxn ang="0">
                <a:pos x="10799" y="50"/>
              </a:cxn>
              <a:cxn ang="0">
                <a:pos x="11610" y="96"/>
              </a:cxn>
              <a:cxn ang="0">
                <a:pos x="12385" y="156"/>
              </a:cxn>
              <a:cxn ang="0">
                <a:pos x="13120" y="229"/>
              </a:cxn>
              <a:cxn ang="0">
                <a:pos x="13809" y="314"/>
              </a:cxn>
              <a:cxn ang="0">
                <a:pos x="14449" y="410"/>
              </a:cxn>
              <a:cxn ang="0">
                <a:pos x="15035" y="517"/>
              </a:cxn>
              <a:cxn ang="0">
                <a:pos x="15563" y="635"/>
              </a:cxn>
              <a:cxn ang="0">
                <a:pos x="16029" y="761"/>
              </a:cxn>
              <a:cxn ang="0">
                <a:pos x="16428" y="895"/>
              </a:cxn>
              <a:cxn ang="0">
                <a:pos x="16755" y="1037"/>
              </a:cxn>
              <a:cxn ang="0">
                <a:pos x="17008" y="1185"/>
              </a:cxn>
              <a:cxn ang="0">
                <a:pos x="17181" y="1340"/>
              </a:cxn>
              <a:cxn ang="0">
                <a:pos x="17269" y="1499"/>
              </a:cxn>
              <a:cxn ang="0">
                <a:pos x="0" y="1580"/>
              </a:cxn>
            </a:cxnLst>
            <a:rect l="0" t="0" r="r" b="b"/>
            <a:pathLst>
              <a:path w="17280" h="1580">
                <a:moveTo>
                  <a:pt x="0" y="1580"/>
                </a:moveTo>
                <a:lnTo>
                  <a:pt x="11" y="1499"/>
                </a:lnTo>
                <a:lnTo>
                  <a:pt x="44" y="1419"/>
                </a:lnTo>
                <a:lnTo>
                  <a:pt x="99" y="1340"/>
                </a:lnTo>
                <a:lnTo>
                  <a:pt x="176" y="1261"/>
                </a:lnTo>
                <a:lnTo>
                  <a:pt x="272" y="1185"/>
                </a:lnTo>
                <a:lnTo>
                  <a:pt x="389" y="1110"/>
                </a:lnTo>
                <a:lnTo>
                  <a:pt x="525" y="1037"/>
                </a:lnTo>
                <a:lnTo>
                  <a:pt x="679" y="965"/>
                </a:lnTo>
                <a:lnTo>
                  <a:pt x="852" y="895"/>
                </a:lnTo>
                <a:lnTo>
                  <a:pt x="1043" y="827"/>
                </a:lnTo>
                <a:lnTo>
                  <a:pt x="1251" y="761"/>
                </a:lnTo>
                <a:lnTo>
                  <a:pt x="1475" y="696"/>
                </a:lnTo>
                <a:lnTo>
                  <a:pt x="1717" y="635"/>
                </a:lnTo>
                <a:lnTo>
                  <a:pt x="1973" y="575"/>
                </a:lnTo>
                <a:lnTo>
                  <a:pt x="2244" y="517"/>
                </a:lnTo>
                <a:lnTo>
                  <a:pt x="2530" y="463"/>
                </a:lnTo>
                <a:lnTo>
                  <a:pt x="2831" y="410"/>
                </a:lnTo>
                <a:lnTo>
                  <a:pt x="3145" y="361"/>
                </a:lnTo>
                <a:lnTo>
                  <a:pt x="3471" y="314"/>
                </a:lnTo>
                <a:lnTo>
                  <a:pt x="3809" y="270"/>
                </a:lnTo>
                <a:lnTo>
                  <a:pt x="4160" y="229"/>
                </a:lnTo>
                <a:lnTo>
                  <a:pt x="4522" y="191"/>
                </a:lnTo>
                <a:lnTo>
                  <a:pt x="4895" y="156"/>
                </a:lnTo>
                <a:lnTo>
                  <a:pt x="5277" y="124"/>
                </a:lnTo>
                <a:lnTo>
                  <a:pt x="5670" y="96"/>
                </a:lnTo>
                <a:lnTo>
                  <a:pt x="6071" y="71"/>
                </a:lnTo>
                <a:lnTo>
                  <a:pt x="6481" y="50"/>
                </a:lnTo>
                <a:lnTo>
                  <a:pt x="6899" y="32"/>
                </a:lnTo>
                <a:lnTo>
                  <a:pt x="7325" y="19"/>
                </a:lnTo>
                <a:lnTo>
                  <a:pt x="7757" y="8"/>
                </a:lnTo>
                <a:lnTo>
                  <a:pt x="8195" y="2"/>
                </a:lnTo>
                <a:lnTo>
                  <a:pt x="8640" y="0"/>
                </a:lnTo>
                <a:lnTo>
                  <a:pt x="9085" y="2"/>
                </a:lnTo>
                <a:lnTo>
                  <a:pt x="9523" y="8"/>
                </a:lnTo>
                <a:lnTo>
                  <a:pt x="9955" y="19"/>
                </a:lnTo>
                <a:lnTo>
                  <a:pt x="10381" y="32"/>
                </a:lnTo>
                <a:lnTo>
                  <a:pt x="10799" y="50"/>
                </a:lnTo>
                <a:lnTo>
                  <a:pt x="11209" y="71"/>
                </a:lnTo>
                <a:lnTo>
                  <a:pt x="11610" y="96"/>
                </a:lnTo>
                <a:lnTo>
                  <a:pt x="12003" y="124"/>
                </a:lnTo>
                <a:lnTo>
                  <a:pt x="12385" y="156"/>
                </a:lnTo>
                <a:lnTo>
                  <a:pt x="12758" y="191"/>
                </a:lnTo>
                <a:lnTo>
                  <a:pt x="13120" y="229"/>
                </a:lnTo>
                <a:lnTo>
                  <a:pt x="13471" y="270"/>
                </a:lnTo>
                <a:lnTo>
                  <a:pt x="13809" y="314"/>
                </a:lnTo>
                <a:lnTo>
                  <a:pt x="14135" y="361"/>
                </a:lnTo>
                <a:lnTo>
                  <a:pt x="14449" y="410"/>
                </a:lnTo>
                <a:lnTo>
                  <a:pt x="14750" y="463"/>
                </a:lnTo>
                <a:lnTo>
                  <a:pt x="15035" y="517"/>
                </a:lnTo>
                <a:lnTo>
                  <a:pt x="15307" y="575"/>
                </a:lnTo>
                <a:lnTo>
                  <a:pt x="15563" y="635"/>
                </a:lnTo>
                <a:lnTo>
                  <a:pt x="15805" y="696"/>
                </a:lnTo>
                <a:lnTo>
                  <a:pt x="16029" y="761"/>
                </a:lnTo>
                <a:lnTo>
                  <a:pt x="16237" y="827"/>
                </a:lnTo>
                <a:lnTo>
                  <a:pt x="16428" y="895"/>
                </a:lnTo>
                <a:lnTo>
                  <a:pt x="16601" y="965"/>
                </a:lnTo>
                <a:lnTo>
                  <a:pt x="16755" y="1037"/>
                </a:lnTo>
                <a:lnTo>
                  <a:pt x="16891" y="1110"/>
                </a:lnTo>
                <a:lnTo>
                  <a:pt x="17008" y="1185"/>
                </a:lnTo>
                <a:lnTo>
                  <a:pt x="17104" y="1261"/>
                </a:lnTo>
                <a:lnTo>
                  <a:pt x="17181" y="1340"/>
                </a:lnTo>
                <a:lnTo>
                  <a:pt x="17236" y="1419"/>
                </a:lnTo>
                <a:lnTo>
                  <a:pt x="17269" y="1499"/>
                </a:lnTo>
                <a:lnTo>
                  <a:pt x="17280" y="1580"/>
                </a:lnTo>
                <a:lnTo>
                  <a:pt x="0" y="1580"/>
                </a:ln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8" name="Рисунок 13" descr="Graphic2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6435725"/>
            <a:ext cx="2286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295400" y="838200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УЧЕБНИК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</a:rPr>
              <a:t> –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</a:rPr>
              <a:t>ЦЕНТРАЛЬНЫЙ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ЭЛЕМЕНТ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</a:rPr>
              <a:t>КОМПЛЕКТА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schemeClr val="bg1"/>
              </a:solidFill>
              <a:uFill>
                <a:solidFill>
                  <a:schemeClr val="tx2">
                    <a:lumMod val="75000"/>
                  </a:schemeClr>
                </a:solidFill>
              </a:uFill>
              <a:latin typeface="Times New Roman" pitchFamily="18" charset="0"/>
            </a:endParaRPr>
          </a:p>
        </p:txBody>
      </p:sp>
      <p:graphicFrame>
        <p:nvGraphicFramePr>
          <p:cNvPr id="21" name="Содержимое 20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8839200" cy="6429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3605</Words>
  <Application>Microsoft Office PowerPoint</Application>
  <PresentationFormat>Экран (4:3)</PresentationFormat>
  <Paragraphs>689</Paragraphs>
  <Slides>70</Slides>
  <Notes>55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70</vt:i4>
      </vt:variant>
    </vt:vector>
  </HeadingPairs>
  <TitlesOfParts>
    <vt:vector size="72" baseType="lpstr">
      <vt:lpstr>Office Theme</vt:lpstr>
      <vt:lpstr>Тема Office</vt:lpstr>
      <vt:lpstr>Формирование УУД на уроках химии средствами УМК «Сферы» издательства «Просвещение»</vt:lpstr>
      <vt:lpstr>Слайд 2</vt:lpstr>
      <vt:lpstr>Слайд 3</vt:lpstr>
      <vt:lpstr>Метапредметные результаты – </vt:lpstr>
      <vt:lpstr>А.А. Журин   Н.А.Заграничная</vt:lpstr>
      <vt:lpstr>Формируемые УУД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 «Вы узнаете» и «Вспомните»</vt:lpstr>
      <vt:lpstr>Преамбула, урок  № 34 </vt:lpstr>
      <vt:lpstr>«В фокусе»</vt:lpstr>
      <vt:lpstr>«Мои химические исследования»</vt:lpstr>
      <vt:lpstr>Слайд 23</vt:lpstr>
      <vt:lpstr>«Блокнот»</vt:lpstr>
      <vt:lpstr>«Химия и жизнь»</vt:lpstr>
      <vt:lpstr> «Вопросы  и задания»</vt:lpstr>
      <vt:lpstr> Схемы и алгоритмы</vt:lpstr>
      <vt:lpstr>Графики и таблицы</vt:lpstr>
      <vt:lpstr>Слайд 29</vt:lpstr>
      <vt:lpstr>Слайд 30</vt:lpstr>
      <vt:lpstr>Слайд 31</vt:lpstr>
      <vt:lpstr>  Системно – деятельностный подход</vt:lpstr>
      <vt:lpstr>Деятельность как целенаправленная активность личности </vt:lpstr>
      <vt:lpstr>Структура урока (технология деятельностного метода)  </vt:lpstr>
      <vt:lpstr>Деятельность</vt:lpstr>
      <vt:lpstr>ТРКМЧП</vt:lpstr>
      <vt:lpstr>Функции трех стадий технологии развития критического мышления</vt:lpstr>
      <vt:lpstr>Стадия вызова  </vt:lpstr>
      <vt:lpstr>9 класс урок № 30 «Аммиак» Стадия вызова,  прием «Ключевые слова»</vt:lpstr>
      <vt:lpstr>9 класс урок № 45  «Общие  физические свойства металлов» стадия вызова, прием «Корзина идей, понятий, имен…»  </vt:lpstr>
      <vt:lpstr>8 класс урок № 1 «Предмет химии» Стадия вызова прием «Верные или неверные суждения» или «Веришь ли ты, что….»  </vt:lpstr>
      <vt:lpstr>8 класс Урок № 11 «Массовая доля химического элемента в сложном веществе» </vt:lpstr>
      <vt:lpstr> 8 класс урок № 21 «Оксиды»</vt:lpstr>
      <vt:lpstr> 9 класс урок № 5 «Кристаллические решетки» </vt:lpstr>
      <vt:lpstr>Слайд 45</vt:lpstr>
      <vt:lpstr>Стадия осмысления</vt:lpstr>
      <vt:lpstr>Чтение с остановками</vt:lpstr>
      <vt:lpstr>Ромашка вопросов</vt:lpstr>
      <vt:lpstr>Ромашка Блума</vt:lpstr>
      <vt:lpstr>Слайд 50</vt:lpstr>
      <vt:lpstr>Слайд 51</vt:lpstr>
      <vt:lpstr>Слайд 52</vt:lpstr>
      <vt:lpstr>9 класс урок № 39  «Карбонаты» Прием «Тонкие и толстые вопросы»</vt:lpstr>
      <vt:lpstr>8 класс урок № 9 «Химические формулы»</vt:lpstr>
      <vt:lpstr>8 класс урок 29 «Азот и фосфор» Стадия осмысления, прием «Концептуальная таблица»</vt:lpstr>
      <vt:lpstr>Слайд 56</vt:lpstr>
      <vt:lpstr>9 класс урок № 24 «Оксиды серы»</vt:lpstr>
      <vt:lpstr>9 класс урок № 32 «Оксиды азота»</vt:lpstr>
      <vt:lpstr>Стадия рефлексии </vt:lpstr>
      <vt:lpstr>Мудрые совы</vt:lpstr>
      <vt:lpstr>Шесть шляп</vt:lpstr>
      <vt:lpstr>Химия и  жизнь</vt:lpstr>
      <vt:lpstr> 8 класс урок 58 «Предмет химической науки. Методы научного познания»</vt:lpstr>
      <vt:lpstr> </vt:lpstr>
      <vt:lpstr>Слайд 65</vt:lpstr>
      <vt:lpstr> </vt:lpstr>
      <vt:lpstr> </vt:lpstr>
      <vt:lpstr>Слайд 68</vt:lpstr>
      <vt:lpstr>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Asilyanova</cp:lastModifiedBy>
  <cp:revision>242</cp:revision>
  <dcterms:created xsi:type="dcterms:W3CDTF">2015-01-24T15:44:27Z</dcterms:created>
  <dcterms:modified xsi:type="dcterms:W3CDTF">2015-02-26T09:33:49Z</dcterms:modified>
</cp:coreProperties>
</file>