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7" r:id="rId4"/>
    <p:sldId id="262" r:id="rId5"/>
    <p:sldId id="264" r:id="rId6"/>
    <p:sldId id="267" r:id="rId7"/>
    <p:sldId id="266" r:id="rId8"/>
    <p:sldId id="269" r:id="rId9"/>
    <p:sldId id="270" r:id="rId10"/>
    <p:sldId id="273" r:id="rId11"/>
    <p:sldId id="274" r:id="rId12"/>
    <p:sldId id="275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99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ocuments\&#1042;&#1080;&#1082;&#1090;&#1086;&#1088;&#1080;&#1085;&#1072;%20&#1053;&#1086;&#1074;&#1086;&#1075;&#1086;&#1076;&#1085;&#1080;&#1077;%20&#1079;&#1072;&#1075;&#1072;&#1076;&#1082;&#1080;\&#1073;&#1086;&#1081;%20&#1095;&#1072;&#1089;&#1086;&#1074;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18" Type="http://schemas.openxmlformats.org/officeDocument/2006/relationships/image" Target="../media/image37.jpeg"/><Relationship Id="rId26" Type="http://schemas.openxmlformats.org/officeDocument/2006/relationships/image" Target="../media/image46.jpeg"/><Relationship Id="rId3" Type="http://schemas.openxmlformats.org/officeDocument/2006/relationships/image" Target="../media/image23.gif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29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20.png"/><Relationship Id="rId23" Type="http://schemas.openxmlformats.org/officeDocument/2006/relationships/image" Target="../media/image43.png"/><Relationship Id="rId28" Type="http://schemas.openxmlformats.org/officeDocument/2006/relationships/image" Target="../media/image14.png"/><Relationship Id="rId10" Type="http://schemas.openxmlformats.org/officeDocument/2006/relationships/image" Target="../media/image31.png"/><Relationship Id="rId19" Type="http://schemas.openxmlformats.org/officeDocument/2006/relationships/image" Target="../media/image38.gif"/><Relationship Id="rId31" Type="http://schemas.openxmlformats.org/officeDocument/2006/relationships/image" Target="../media/image47.jpe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2.jpeg"/><Relationship Id="rId27" Type="http://schemas.openxmlformats.org/officeDocument/2006/relationships/audio" Target="../media/audio2.wav"/><Relationship Id="rId30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png"/><Relationship Id="rId18" Type="http://schemas.openxmlformats.org/officeDocument/2006/relationships/image" Target="../media/image29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17" Type="http://schemas.openxmlformats.org/officeDocument/2006/relationships/image" Target="../media/image36.jpeg"/><Relationship Id="rId25" Type="http://schemas.openxmlformats.org/officeDocument/2006/relationships/image" Target="../media/image44.png"/><Relationship Id="rId33" Type="http://schemas.openxmlformats.org/officeDocument/2006/relationships/image" Target="../media/image47.jpeg"/><Relationship Id="rId2" Type="http://schemas.openxmlformats.org/officeDocument/2006/relationships/image" Target="../media/image48.png"/><Relationship Id="rId16" Type="http://schemas.openxmlformats.org/officeDocument/2006/relationships/image" Target="../media/image20.png"/><Relationship Id="rId20" Type="http://schemas.openxmlformats.org/officeDocument/2006/relationships/image" Target="../media/image38.gif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32" Type="http://schemas.openxmlformats.org/officeDocument/2006/relationships/image" Target="../media/image39.jpeg"/><Relationship Id="rId5" Type="http://schemas.openxmlformats.org/officeDocument/2006/relationships/image" Target="../media/image24.png"/><Relationship Id="rId15" Type="http://schemas.openxmlformats.org/officeDocument/2006/relationships/image" Target="../media/image35.png"/><Relationship Id="rId23" Type="http://schemas.openxmlformats.org/officeDocument/2006/relationships/image" Target="../media/image42.jpeg"/><Relationship Id="rId28" Type="http://schemas.openxmlformats.org/officeDocument/2006/relationships/audio" Target="../media/audio2.wav"/><Relationship Id="rId10" Type="http://schemas.openxmlformats.org/officeDocument/2006/relationships/image" Target="../media/image30.png"/><Relationship Id="rId19" Type="http://schemas.openxmlformats.org/officeDocument/2006/relationships/image" Target="../media/image37.jpeg"/><Relationship Id="rId31" Type="http://schemas.openxmlformats.org/officeDocument/2006/relationships/image" Target="../media/image8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6.jpeg"/><Relationship Id="rId30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jpeg"/><Relationship Id="rId26" Type="http://schemas.openxmlformats.org/officeDocument/2006/relationships/image" Target="../media/image72.png"/><Relationship Id="rId3" Type="http://schemas.openxmlformats.org/officeDocument/2006/relationships/image" Target="../media/image23.gif"/><Relationship Id="rId21" Type="http://schemas.openxmlformats.org/officeDocument/2006/relationships/image" Target="../media/image67.png"/><Relationship Id="rId34" Type="http://schemas.openxmlformats.org/officeDocument/2006/relationships/image" Target="../media/image76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39.jpeg"/><Relationship Id="rId2" Type="http://schemas.openxmlformats.org/officeDocument/2006/relationships/image" Target="../media/image22.png"/><Relationship Id="rId16" Type="http://schemas.openxmlformats.org/officeDocument/2006/relationships/image" Target="../media/image62.jpeg"/><Relationship Id="rId20" Type="http://schemas.openxmlformats.org/officeDocument/2006/relationships/image" Target="../media/image66.gif"/><Relationship Id="rId29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jpe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gif"/><Relationship Id="rId31" Type="http://schemas.openxmlformats.org/officeDocument/2006/relationships/image" Target="../media/image75.gif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jpeg"/><Relationship Id="rId30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gif"/><Relationship Id="rId4" Type="http://schemas.openxmlformats.org/officeDocument/2006/relationships/image" Target="../media/image79.gif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602/nlych.15/0_53fdd_58cd74e6_L.jpg" TargetMode="External"/><Relationship Id="rId13" Type="http://schemas.openxmlformats.org/officeDocument/2006/relationships/hyperlink" Target="http://tovar2.ru/imgbd/2013/09/25/b45970.jpg" TargetMode="External"/><Relationship Id="rId18" Type="http://schemas.openxmlformats.org/officeDocument/2006/relationships/hyperlink" Target="http://img-fotki.yandex.ru/get/5821/111874181.a3/0_94ddd_9472f9da_XL" TargetMode="External"/><Relationship Id="rId26" Type="http://schemas.openxmlformats.org/officeDocument/2006/relationships/hyperlink" Target="http://img01.chitalnya.ru/upload/135/97196995792910.jpg" TargetMode="External"/><Relationship Id="rId3" Type="http://schemas.openxmlformats.org/officeDocument/2006/relationships/hyperlink" Target="http://s6.uploads.ru/t/0ZDgs.jpg" TargetMode="External"/><Relationship Id="rId21" Type="http://schemas.openxmlformats.org/officeDocument/2006/relationships/hyperlink" Target="http://www.coollady.ru/index.php?name=Pages&amp;op=page&amp;pid=3817" TargetMode="External"/><Relationship Id="rId7" Type="http://schemas.openxmlformats.org/officeDocument/2006/relationships/hyperlink" Target="http://www.playcast.ru/uploads/2013/12/27/6975265.gif" TargetMode="External"/><Relationship Id="rId12" Type="http://schemas.openxmlformats.org/officeDocument/2006/relationships/hyperlink" Target="http://www.elkasite.ru/admin/pictures/4530031b-2.jpg" TargetMode="External"/><Relationship Id="rId17" Type="http://schemas.openxmlformats.org/officeDocument/2006/relationships/hyperlink" Target="http://img0.liveinternet.ru/images/attach/c/0/53/108/53108248_1262178252_52923889_000001.gif" TargetMode="External"/><Relationship Id="rId25" Type="http://schemas.openxmlformats.org/officeDocument/2006/relationships/hyperlink" Target="http://www.playcast.ru/uploads/2013/12/13/6837241.png" TargetMode="External"/><Relationship Id="rId2" Type="http://schemas.openxmlformats.org/officeDocument/2006/relationships/hyperlink" Target="http://ped-kopilka.ru/vneklasnaja-rabota/zagadki-schitalki-i-skorogovorki/zagadki-pro-novyi-god.html" TargetMode="External"/><Relationship Id="rId16" Type="http://schemas.openxmlformats.org/officeDocument/2006/relationships/hyperlink" Target="http://im0-tub-ru.yandex.net/i?id=ca9c49aee62c47aa19e390ab71147457-22-144&amp;n=21" TargetMode="External"/><Relationship Id="rId20" Type="http://schemas.openxmlformats.org/officeDocument/2006/relationships/hyperlink" Target="http://www.coollady.ru/pic/0002/069/67.jpg" TargetMode="External"/><Relationship Id="rId29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0-tub-ru.yandex.net/i?id=871460821e6fce589f63ec0b5dfcbd2f-135-144&amp;n=21" TargetMode="External"/><Relationship Id="rId11" Type="http://schemas.openxmlformats.org/officeDocument/2006/relationships/hyperlink" Target="http://im2-tub-ru.yandex.net/i?id=232b04f1acf5790695e4ebb52ea6f5f0-28-144&amp;n=21" TargetMode="External"/><Relationship Id="rId24" Type="http://schemas.openxmlformats.org/officeDocument/2006/relationships/hyperlink" Target="http://img0.liveinternet.ru/images/attach/c/7/95/343/95343478_0_756a0_822d1213_XL.png" TargetMode="External"/><Relationship Id="rId5" Type="http://schemas.openxmlformats.org/officeDocument/2006/relationships/hyperlink" Target="http://ekladata.com/pv5mqJrVuymb-6RQT-VX_lkVSoM@842x999.gif" TargetMode="External"/><Relationship Id="rId15" Type="http://schemas.openxmlformats.org/officeDocument/2006/relationships/hyperlink" Target="http://im0-tub-ru.yandex.net/i?id=4e3a44009c36ea179a1caeea9f04c7e4-28-144&amp;n=21" TargetMode="External"/><Relationship Id="rId23" Type="http://schemas.openxmlformats.org/officeDocument/2006/relationships/hyperlink" Target="http://s48.radikal.ru/i119/1012/5a/5ee36dcbfb41.gif" TargetMode="External"/><Relationship Id="rId28" Type="http://schemas.openxmlformats.org/officeDocument/2006/relationships/hyperlink" Target="http://gifgallery.altervista.org/gif_natale/natale11_05/natale11_05/na_024.gif" TargetMode="External"/><Relationship Id="rId10" Type="http://schemas.openxmlformats.org/officeDocument/2006/relationships/hyperlink" Target="http://soft.ucoz.net/_ph/6/2/536859591.jpg" TargetMode="External"/><Relationship Id="rId19" Type="http://schemas.openxmlformats.org/officeDocument/2006/relationships/hyperlink" Target="http://amur-ivanovka.narod.ru/domus/foto/new_yea/3.gif" TargetMode="External"/><Relationship Id="rId31" Type="http://schemas.openxmlformats.org/officeDocument/2006/relationships/image" Target="../media/image8.png"/><Relationship Id="rId4" Type="http://schemas.openxmlformats.org/officeDocument/2006/relationships/hyperlink" Target="http://static.rc.starlook.ru/img/8546857.image_page_big.3045953671.jpg" TargetMode="External"/><Relationship Id="rId9" Type="http://schemas.openxmlformats.org/officeDocument/2006/relationships/hyperlink" Target="http://img-fotki.yandex.ru/get/4511/sve70928518.519/0_5d0e6_41811ead_L" TargetMode="External"/><Relationship Id="rId14" Type="http://schemas.openxmlformats.org/officeDocument/2006/relationships/hyperlink" Target="http://www.100book.ru/b1024704.jpg" TargetMode="External"/><Relationship Id="rId22" Type="http://schemas.openxmlformats.org/officeDocument/2006/relationships/hyperlink" Target="http://img-fotki.yandex.ru/get/6507/28257045.b2d/0_8e651_4f871a89_XL" TargetMode="External"/><Relationship Id="rId27" Type="http://schemas.openxmlformats.org/officeDocument/2006/relationships/hyperlink" Target="http://img10.hostingpics.net/pics/663169dyn007_original_220_277_gif_2614302_728fe52cccaab163876ed94209333bef.gif" TargetMode="External"/><Relationship Id="rId30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1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8.pn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4.png"/><Relationship Id="rId2" Type="http://schemas.openxmlformats.org/officeDocument/2006/relationships/image" Target="../media/image22.png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20.pn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4.png"/><Relationship Id="rId2" Type="http://schemas.openxmlformats.org/officeDocument/2006/relationships/image" Target="../media/image22.png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18" Type="http://schemas.openxmlformats.org/officeDocument/2006/relationships/image" Target="../media/image37.jpeg"/><Relationship Id="rId3" Type="http://schemas.openxmlformats.org/officeDocument/2006/relationships/image" Target="../media/image23.gif"/><Relationship Id="rId21" Type="http://schemas.openxmlformats.org/officeDocument/2006/relationships/image" Target="../media/image38.gif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29.pn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5" Type="http://schemas.openxmlformats.org/officeDocument/2006/relationships/image" Target="../media/image20.png"/><Relationship Id="rId23" Type="http://schemas.openxmlformats.org/officeDocument/2006/relationships/image" Target="../media/image39.jpeg"/><Relationship Id="rId10" Type="http://schemas.openxmlformats.org/officeDocument/2006/relationships/image" Target="../media/image31.png"/><Relationship Id="rId19" Type="http://schemas.openxmlformats.org/officeDocument/2006/relationships/audio" Target="../media/audio2.wav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18" Type="http://schemas.openxmlformats.org/officeDocument/2006/relationships/image" Target="../media/image36.jpeg"/><Relationship Id="rId3" Type="http://schemas.openxmlformats.org/officeDocument/2006/relationships/image" Target="../media/image23.gif"/><Relationship Id="rId21" Type="http://schemas.openxmlformats.org/officeDocument/2006/relationships/image" Target="../media/image8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14.png"/><Relationship Id="rId2" Type="http://schemas.openxmlformats.org/officeDocument/2006/relationships/image" Target="../media/image22.png"/><Relationship Id="rId16" Type="http://schemas.openxmlformats.org/officeDocument/2006/relationships/audio" Target="../media/audio2.wav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5" Type="http://schemas.openxmlformats.org/officeDocument/2006/relationships/image" Target="../media/image20.png"/><Relationship Id="rId10" Type="http://schemas.openxmlformats.org/officeDocument/2006/relationships/image" Target="../media/image31.png"/><Relationship Id="rId19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18" Type="http://schemas.openxmlformats.org/officeDocument/2006/relationships/image" Target="../media/image37.jpeg"/><Relationship Id="rId26" Type="http://schemas.openxmlformats.org/officeDocument/2006/relationships/image" Target="../media/image44.png"/><Relationship Id="rId3" Type="http://schemas.openxmlformats.org/officeDocument/2006/relationships/image" Target="../media/image23.gif"/><Relationship Id="rId21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29.png"/><Relationship Id="rId25" Type="http://schemas.openxmlformats.org/officeDocument/2006/relationships/image" Target="../media/image43.pn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24" Type="http://schemas.openxmlformats.org/officeDocument/2006/relationships/image" Target="../media/image42.jpeg"/><Relationship Id="rId5" Type="http://schemas.openxmlformats.org/officeDocument/2006/relationships/image" Target="../media/image25.png"/><Relationship Id="rId15" Type="http://schemas.openxmlformats.org/officeDocument/2006/relationships/image" Target="../media/image20.png"/><Relationship Id="rId23" Type="http://schemas.openxmlformats.org/officeDocument/2006/relationships/image" Target="../media/image41.png"/><Relationship Id="rId28" Type="http://schemas.openxmlformats.org/officeDocument/2006/relationships/image" Target="../media/image39.jpeg"/><Relationship Id="rId10" Type="http://schemas.openxmlformats.org/officeDocument/2006/relationships/image" Target="../media/image31.png"/><Relationship Id="rId19" Type="http://schemas.openxmlformats.org/officeDocument/2006/relationships/image" Target="../media/image38.gif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0.png"/><Relationship Id="rId27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18" Type="http://schemas.openxmlformats.org/officeDocument/2006/relationships/image" Target="../media/image37.jpeg"/><Relationship Id="rId26" Type="http://schemas.openxmlformats.org/officeDocument/2006/relationships/image" Target="../media/image14.png"/><Relationship Id="rId3" Type="http://schemas.openxmlformats.org/officeDocument/2006/relationships/image" Target="../media/image23.gif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29.png"/><Relationship Id="rId25" Type="http://schemas.openxmlformats.org/officeDocument/2006/relationships/audio" Target="../media/audio2.wav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20.png"/><Relationship Id="rId23" Type="http://schemas.openxmlformats.org/officeDocument/2006/relationships/image" Target="../media/image43.png"/><Relationship Id="rId28" Type="http://schemas.openxmlformats.org/officeDocument/2006/relationships/image" Target="../media/image46.jpeg"/><Relationship Id="rId10" Type="http://schemas.openxmlformats.org/officeDocument/2006/relationships/image" Target="../media/image31.png"/><Relationship Id="rId19" Type="http://schemas.openxmlformats.org/officeDocument/2006/relationships/image" Target="../media/image38.gif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2.jpeg"/><Relationship Id="rId27" Type="http://schemas.openxmlformats.org/officeDocument/2006/relationships/image" Target="../media/image45.png"/><Relationship Id="rId30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66238960_2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60232" y="3140968"/>
            <a:ext cx="1223238" cy="1331171"/>
          </a:xfrm>
          <a:prstGeom prst="rect">
            <a:avLst/>
          </a:prstGeom>
        </p:spPr>
      </p:pic>
      <p:pic>
        <p:nvPicPr>
          <p:cNvPr id="40" name="Рисунок 39" descr="679980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87624" y="2564904"/>
            <a:ext cx="863647" cy="948318"/>
          </a:xfrm>
          <a:prstGeom prst="rect">
            <a:avLst/>
          </a:prstGeom>
        </p:spPr>
      </p:pic>
      <p:pic>
        <p:nvPicPr>
          <p:cNvPr id="45" name="Рисунок 44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2708920"/>
            <a:ext cx="609600" cy="609600"/>
          </a:xfrm>
          <a:prstGeom prst="rect">
            <a:avLst/>
          </a:prstGeom>
        </p:spPr>
      </p:pic>
      <p:pic>
        <p:nvPicPr>
          <p:cNvPr id="33" name="Рисунок 32" descr="01 (30)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627784" y="764704"/>
            <a:ext cx="3826711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340768"/>
            <a:ext cx="4680520" cy="410445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3470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 О В О Г О Д Н И Е</a:t>
            </a:r>
            <a:endParaRPr lang="ru-RU" sz="6600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204864"/>
            <a:ext cx="4752528" cy="337160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66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А  </a:t>
            </a:r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 </a:t>
            </a:r>
            <a:r>
              <a:rPr lang="ru-RU" sz="66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solidFill>
                  <a:srgbClr val="FF99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66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66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66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6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fee000_nqx159b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2060848"/>
            <a:ext cx="1638522" cy="1944216"/>
          </a:xfrm>
          <a:prstGeom prst="rect">
            <a:avLst/>
          </a:prstGeom>
        </p:spPr>
      </p:pic>
      <p:pic>
        <p:nvPicPr>
          <p:cNvPr id="10" name="Рисунок 9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5661248"/>
            <a:ext cx="609600" cy="609600"/>
          </a:xfrm>
          <a:prstGeom prst="rect">
            <a:avLst/>
          </a:prstGeom>
        </p:spPr>
      </p:pic>
      <p:pic>
        <p:nvPicPr>
          <p:cNvPr id="11" name="Рисунок 10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09120"/>
            <a:ext cx="609600" cy="609600"/>
          </a:xfrm>
          <a:prstGeom prst="rect">
            <a:avLst/>
          </a:prstGeom>
        </p:spPr>
      </p:pic>
      <p:pic>
        <p:nvPicPr>
          <p:cNvPr id="12" name="Рисунок 11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5229200"/>
            <a:ext cx="609600" cy="609600"/>
          </a:xfrm>
          <a:prstGeom prst="rect">
            <a:avLst/>
          </a:prstGeom>
        </p:spPr>
      </p:pic>
      <p:pic>
        <p:nvPicPr>
          <p:cNvPr id="13" name="Рисунок 12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492896"/>
            <a:ext cx="609600" cy="609600"/>
          </a:xfrm>
          <a:prstGeom prst="rect">
            <a:avLst/>
          </a:prstGeom>
        </p:spPr>
      </p:pic>
      <p:pic>
        <p:nvPicPr>
          <p:cNvPr id="14" name="Рисунок 13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5301208"/>
            <a:ext cx="609600" cy="609600"/>
          </a:xfrm>
          <a:prstGeom prst="rect">
            <a:avLst/>
          </a:prstGeom>
        </p:spPr>
      </p:pic>
      <p:pic>
        <p:nvPicPr>
          <p:cNvPr id="15" name="Рисунок 14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6021288"/>
            <a:ext cx="609600" cy="609600"/>
          </a:xfrm>
          <a:prstGeom prst="rect">
            <a:avLst/>
          </a:prstGeom>
        </p:spPr>
      </p:pic>
      <p:pic>
        <p:nvPicPr>
          <p:cNvPr id="16" name="Рисунок 15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260648"/>
            <a:ext cx="609600" cy="609600"/>
          </a:xfrm>
          <a:prstGeom prst="rect">
            <a:avLst/>
          </a:prstGeom>
        </p:spPr>
      </p:pic>
      <p:pic>
        <p:nvPicPr>
          <p:cNvPr id="17" name="Рисунок 16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08920"/>
            <a:ext cx="609600" cy="609600"/>
          </a:xfrm>
          <a:prstGeom prst="rect">
            <a:avLst/>
          </a:prstGeom>
        </p:spPr>
      </p:pic>
      <p:pic>
        <p:nvPicPr>
          <p:cNvPr id="18" name="Рисунок 17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6021288"/>
            <a:ext cx="609600" cy="609600"/>
          </a:xfrm>
          <a:prstGeom prst="rect">
            <a:avLst/>
          </a:prstGeom>
        </p:spPr>
      </p:pic>
      <p:pic>
        <p:nvPicPr>
          <p:cNvPr id="19" name="Рисунок 18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9280"/>
            <a:ext cx="609600" cy="609600"/>
          </a:xfrm>
          <a:prstGeom prst="rect">
            <a:avLst/>
          </a:prstGeom>
        </p:spPr>
      </p:pic>
      <p:pic>
        <p:nvPicPr>
          <p:cNvPr id="20" name="Рисунок 19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5589240"/>
            <a:ext cx="609600" cy="609600"/>
          </a:xfrm>
          <a:prstGeom prst="rect">
            <a:avLst/>
          </a:prstGeom>
        </p:spPr>
      </p:pic>
      <p:pic>
        <p:nvPicPr>
          <p:cNvPr id="22" name="Рисунок 21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  <p:pic>
        <p:nvPicPr>
          <p:cNvPr id="26" name="Рисунок 25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04448" y="6165304"/>
            <a:ext cx="443883" cy="4225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63888" y="38610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(викторина)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4653136"/>
            <a:ext cx="609600" cy="609600"/>
          </a:xfrm>
          <a:prstGeom prst="rect">
            <a:avLst/>
          </a:prstGeom>
        </p:spPr>
      </p:pic>
      <p:pic>
        <p:nvPicPr>
          <p:cNvPr id="34" name="Рисунок 33" descr="679980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91680" y="4941168"/>
            <a:ext cx="863647" cy="948318"/>
          </a:xfrm>
          <a:prstGeom prst="rect">
            <a:avLst/>
          </a:prstGeom>
        </p:spPr>
      </p:pic>
      <p:pic>
        <p:nvPicPr>
          <p:cNvPr id="35" name="Рисунок 34" descr="690796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1196752"/>
            <a:ext cx="1119922" cy="1215594"/>
          </a:xfrm>
          <a:prstGeom prst="rect">
            <a:avLst/>
          </a:prstGeom>
        </p:spPr>
      </p:pic>
      <p:pic>
        <p:nvPicPr>
          <p:cNvPr id="36" name="Рисунок 35" descr="0_77105_d30d25d0_L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71613" y="2204864"/>
            <a:ext cx="1372387" cy="1438561"/>
          </a:xfrm>
          <a:prstGeom prst="rect">
            <a:avLst/>
          </a:prstGeom>
        </p:spPr>
      </p:pic>
      <p:pic>
        <p:nvPicPr>
          <p:cNvPr id="38" name="Рисунок 37" descr="107688249_snezhinka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259632" y="3645024"/>
            <a:ext cx="1121341" cy="1121341"/>
          </a:xfrm>
          <a:prstGeom prst="rect">
            <a:avLst/>
          </a:prstGeom>
        </p:spPr>
      </p:pic>
      <p:pic>
        <p:nvPicPr>
          <p:cNvPr id="41" name="бой час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460432" y="-304800"/>
            <a:ext cx="304800" cy="304800"/>
          </a:xfrm>
          <a:prstGeom prst="rect">
            <a:avLst/>
          </a:prstGeom>
        </p:spPr>
      </p:pic>
      <p:pic>
        <p:nvPicPr>
          <p:cNvPr id="28" name="Рисунок 27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149080"/>
            <a:ext cx="609600" cy="609600"/>
          </a:xfrm>
          <a:prstGeom prst="rect">
            <a:avLst/>
          </a:prstGeom>
        </p:spPr>
      </p:pic>
      <p:pic>
        <p:nvPicPr>
          <p:cNvPr id="30" name="Рисунок 29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188640"/>
            <a:ext cx="609600" cy="609600"/>
          </a:xfrm>
          <a:prstGeom prst="rect">
            <a:avLst/>
          </a:prstGeom>
        </p:spPr>
      </p:pic>
      <p:pic>
        <p:nvPicPr>
          <p:cNvPr id="31" name="Рисунок 30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700808"/>
            <a:ext cx="609600" cy="609600"/>
          </a:xfrm>
          <a:prstGeom prst="rect">
            <a:avLst/>
          </a:prstGeom>
        </p:spPr>
      </p:pic>
      <p:pic>
        <p:nvPicPr>
          <p:cNvPr id="32" name="Рисунок 31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188640"/>
            <a:ext cx="609600" cy="609600"/>
          </a:xfrm>
          <a:prstGeom prst="rect">
            <a:avLst/>
          </a:prstGeom>
        </p:spPr>
      </p:pic>
      <p:pic>
        <p:nvPicPr>
          <p:cNvPr id="37" name="Рисунок 36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188640"/>
            <a:ext cx="609600" cy="609600"/>
          </a:xfrm>
          <a:prstGeom prst="rect">
            <a:avLst/>
          </a:prstGeom>
        </p:spPr>
      </p:pic>
      <p:pic>
        <p:nvPicPr>
          <p:cNvPr id="42" name="Рисунок 41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484784"/>
            <a:ext cx="609600" cy="609600"/>
          </a:xfrm>
          <a:prstGeom prst="rect">
            <a:avLst/>
          </a:prstGeom>
        </p:spPr>
      </p:pic>
      <p:pic>
        <p:nvPicPr>
          <p:cNvPr id="43" name="Рисунок 42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501008"/>
            <a:ext cx="609600" cy="609600"/>
          </a:xfrm>
          <a:prstGeom prst="rect">
            <a:avLst/>
          </a:prstGeom>
        </p:spPr>
      </p:pic>
      <p:pic>
        <p:nvPicPr>
          <p:cNvPr id="44" name="Рисунок 43" descr="11735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3933056"/>
            <a:ext cx="609600" cy="609600"/>
          </a:xfrm>
          <a:prstGeom prst="rect">
            <a:avLst/>
          </a:prstGeom>
        </p:spPr>
      </p:pic>
      <p:pic>
        <p:nvPicPr>
          <p:cNvPr id="46" name="Рисунок 45" descr="69b351f8e82cf4a256ee93d5f63b6ea7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23928" y="5805264"/>
            <a:ext cx="1905000" cy="762000"/>
          </a:xfrm>
          <a:prstGeom prst="rect">
            <a:avLst/>
          </a:prstGeom>
        </p:spPr>
      </p:pic>
      <p:pic>
        <p:nvPicPr>
          <p:cNvPr id="47" name="Рисунок 46" descr="69b351f8e82cf4a256ee93d5f63b6ea7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72200" y="5733256"/>
            <a:ext cx="1905000" cy="762000"/>
          </a:xfrm>
          <a:prstGeom prst="rect">
            <a:avLst/>
          </a:prstGeom>
        </p:spPr>
      </p:pic>
      <p:pic>
        <p:nvPicPr>
          <p:cNvPr id="48" name="Рисунок 47" descr="69b351f8e82cf4a256ee93d5f63b6ea7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9552" y="404664"/>
            <a:ext cx="1905000" cy="762000"/>
          </a:xfrm>
          <a:prstGeom prst="rect">
            <a:avLst/>
          </a:prstGeom>
        </p:spPr>
      </p:pic>
      <p:pic>
        <p:nvPicPr>
          <p:cNvPr id="49" name="Рисунок 48" descr="69b351f8e82cf4a256ee93d5f63b6ea7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79912" y="0"/>
            <a:ext cx="1905000" cy="762000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789a_ab5b933a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764704"/>
            <a:ext cx="3715612" cy="5400600"/>
          </a:xfrm>
          <a:prstGeom prst="rect">
            <a:avLst/>
          </a:prstGeom>
        </p:spPr>
      </p:pic>
      <p:pic>
        <p:nvPicPr>
          <p:cNvPr id="3" name="Рисунок 2" descr="6956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16832"/>
            <a:ext cx="464071" cy="612447"/>
          </a:xfrm>
          <a:prstGeom prst="rect">
            <a:avLst/>
          </a:prstGeom>
        </p:spPr>
      </p:pic>
      <p:pic>
        <p:nvPicPr>
          <p:cNvPr id="4" name="Рисунок 3" descr="BlMi00NmY.png"/>
          <p:cNvPicPr>
            <a:picLocks noChangeAspect="1"/>
          </p:cNvPicPr>
          <p:nvPr/>
        </p:nvPicPr>
        <p:blipFill>
          <a:blip r:embed="rId4" cstate="print"/>
          <a:srcRect t="7529" b="2220"/>
          <a:stretch>
            <a:fillRect/>
          </a:stretch>
        </p:blipFill>
        <p:spPr>
          <a:xfrm>
            <a:off x="2195736" y="2780928"/>
            <a:ext cx="509872" cy="546066"/>
          </a:xfrm>
          <a:prstGeom prst="rect">
            <a:avLst/>
          </a:prstGeom>
        </p:spPr>
      </p:pic>
      <p:pic>
        <p:nvPicPr>
          <p:cNvPr id="5" name="Рисунок 4" descr="7009947.png"/>
          <p:cNvPicPr>
            <a:picLocks noChangeAspect="1"/>
          </p:cNvPicPr>
          <p:nvPr/>
        </p:nvPicPr>
        <p:blipFill>
          <a:blip r:embed="rId5" cstate="print"/>
          <a:srcRect t="12206"/>
          <a:stretch>
            <a:fillRect/>
          </a:stretch>
        </p:blipFill>
        <p:spPr>
          <a:xfrm>
            <a:off x="2339752" y="1988840"/>
            <a:ext cx="390823" cy="517638"/>
          </a:xfrm>
          <a:prstGeom prst="rect">
            <a:avLst/>
          </a:prstGeom>
        </p:spPr>
      </p:pic>
      <p:pic>
        <p:nvPicPr>
          <p:cNvPr id="7" name="Рисунок 6" descr="IxYjc1Y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284984"/>
            <a:ext cx="401256" cy="547985"/>
          </a:xfrm>
          <a:prstGeom prst="rect">
            <a:avLst/>
          </a:prstGeom>
        </p:spPr>
      </p:pic>
      <p:pic>
        <p:nvPicPr>
          <p:cNvPr id="8" name="Рисунок 7" descr="IxNjUtNj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4869160"/>
            <a:ext cx="420638" cy="511776"/>
          </a:xfrm>
          <a:prstGeom prst="rect">
            <a:avLst/>
          </a:prstGeom>
        </p:spPr>
      </p:pic>
      <p:pic>
        <p:nvPicPr>
          <p:cNvPr id="9" name="Рисунок 8" descr="822875-0cb3c37498c88cb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005064"/>
            <a:ext cx="576064" cy="576064"/>
          </a:xfrm>
          <a:prstGeom prst="rect">
            <a:avLst/>
          </a:prstGeom>
        </p:spPr>
      </p:pic>
      <p:pic>
        <p:nvPicPr>
          <p:cNvPr id="11" name="Рисунок 10" descr="68465766_65989752_1288508279_6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2780928"/>
            <a:ext cx="512663" cy="591831"/>
          </a:xfrm>
          <a:prstGeom prst="rect">
            <a:avLst/>
          </a:prstGeom>
        </p:spPr>
      </p:pic>
      <p:pic>
        <p:nvPicPr>
          <p:cNvPr id="13" name="Рисунок 12" descr="0_6d89c_9a08175_XL.png"/>
          <p:cNvPicPr>
            <a:picLocks noChangeAspect="1"/>
          </p:cNvPicPr>
          <p:nvPr/>
        </p:nvPicPr>
        <p:blipFill>
          <a:blip r:embed="rId10" cstate="print"/>
          <a:srcRect r="52953"/>
          <a:stretch>
            <a:fillRect/>
          </a:stretch>
        </p:blipFill>
        <p:spPr>
          <a:xfrm>
            <a:off x="2195736" y="3789040"/>
            <a:ext cx="504056" cy="654886"/>
          </a:xfrm>
          <a:prstGeom prst="rect">
            <a:avLst/>
          </a:prstGeom>
        </p:spPr>
      </p:pic>
      <p:pic>
        <p:nvPicPr>
          <p:cNvPr id="14" name="Рисунок 13" descr="34_phot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5816" y="4869160"/>
            <a:ext cx="718202" cy="764578"/>
          </a:xfrm>
          <a:prstGeom prst="rect">
            <a:avLst/>
          </a:prstGeom>
        </p:spPr>
      </p:pic>
      <p:pic>
        <p:nvPicPr>
          <p:cNvPr id="15" name="Рисунок 14" descr="YxLTliNW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608" y="5013176"/>
            <a:ext cx="504260" cy="584988"/>
          </a:xfrm>
          <a:prstGeom prst="rect">
            <a:avLst/>
          </a:prstGeom>
        </p:spPr>
      </p:pic>
      <p:pic>
        <p:nvPicPr>
          <p:cNvPr id="16" name="Рисунок 15" descr="MQuq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15816" y="3068960"/>
            <a:ext cx="460090" cy="538050"/>
          </a:xfrm>
          <a:prstGeom prst="rect">
            <a:avLst/>
          </a:prstGeom>
        </p:spPr>
      </p:pic>
      <p:pic>
        <p:nvPicPr>
          <p:cNvPr id="17" name="Рисунок 16" descr="66690193_1289982318_11.png"/>
          <p:cNvPicPr>
            <a:picLocks noChangeAspect="1"/>
          </p:cNvPicPr>
          <p:nvPr/>
        </p:nvPicPr>
        <p:blipFill>
          <a:blip r:embed="rId14" cstate="print"/>
          <a:srcRect t="11151"/>
          <a:stretch>
            <a:fillRect/>
          </a:stretch>
        </p:blipFill>
        <p:spPr>
          <a:xfrm>
            <a:off x="1115616" y="4077072"/>
            <a:ext cx="504056" cy="603630"/>
          </a:xfrm>
          <a:prstGeom prst="rect">
            <a:avLst/>
          </a:prstGeom>
        </p:spPr>
      </p:pic>
      <p:pic>
        <p:nvPicPr>
          <p:cNvPr id="24" name="Рисунок 23" descr="1e07fd0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188640"/>
            <a:ext cx="1147093" cy="1093562"/>
          </a:xfrm>
          <a:prstGeom prst="rect">
            <a:avLst/>
          </a:prstGeom>
        </p:spPr>
      </p:pic>
      <p:pic>
        <p:nvPicPr>
          <p:cNvPr id="31" name="Рисунок 30" descr="shari_sin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1403648" y="2564904"/>
            <a:ext cx="2016224" cy="792088"/>
          </a:xfrm>
          <a:prstGeom prst="rect">
            <a:avLst/>
          </a:prstGeom>
        </p:spPr>
      </p:pic>
      <p:pic>
        <p:nvPicPr>
          <p:cNvPr id="10" name="Рисунок 9" descr="0_9bfb3_e5d67510_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59832" y="2204864"/>
            <a:ext cx="432048" cy="528176"/>
          </a:xfrm>
          <a:prstGeom prst="rect">
            <a:avLst/>
          </a:prstGeom>
        </p:spPr>
      </p:pic>
      <p:pic>
        <p:nvPicPr>
          <p:cNvPr id="32" name="Рисунок 31" descr="shari_ser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1187624" y="3573016"/>
            <a:ext cx="2232248" cy="864096"/>
          </a:xfrm>
          <a:prstGeom prst="rect">
            <a:avLst/>
          </a:prstGeom>
        </p:spPr>
      </p:pic>
      <p:pic>
        <p:nvPicPr>
          <p:cNvPr id="35" name="Рисунок 34" descr="61478853_52923889_000001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6046506">
            <a:off x="125101" y="3036089"/>
            <a:ext cx="3606710" cy="599092"/>
          </a:xfrm>
          <a:prstGeom prst="rect">
            <a:avLst/>
          </a:prstGeom>
        </p:spPr>
      </p:pic>
      <p:pic>
        <p:nvPicPr>
          <p:cNvPr id="36" name="Рисунок 35" descr="61478853_52923889_000001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4755205" flipV="1">
            <a:off x="1065025" y="2906129"/>
            <a:ext cx="3527613" cy="765860"/>
          </a:xfrm>
          <a:prstGeom prst="rect">
            <a:avLst/>
          </a:prstGeom>
        </p:spPr>
      </p:pic>
      <p:pic>
        <p:nvPicPr>
          <p:cNvPr id="37" name="Рисунок 36" descr="0_7cb25_f4f7d32f_XL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35896" y="4437112"/>
            <a:ext cx="365451" cy="643138"/>
          </a:xfrm>
          <a:prstGeom prst="rect">
            <a:avLst/>
          </a:prstGeom>
        </p:spPr>
      </p:pic>
      <p:pic>
        <p:nvPicPr>
          <p:cNvPr id="38" name="Рисунок 37" descr="0_94ddd_9472f9da_XL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619672" y="4509120"/>
            <a:ext cx="432678" cy="651869"/>
          </a:xfrm>
          <a:prstGeom prst="rect">
            <a:avLst/>
          </a:prstGeom>
        </p:spPr>
      </p:pic>
      <p:grpSp>
        <p:nvGrpSpPr>
          <p:cNvPr id="2" name="Группа 40"/>
          <p:cNvGrpSpPr/>
          <p:nvPr/>
        </p:nvGrpSpPr>
        <p:grpSpPr>
          <a:xfrm>
            <a:off x="2555776" y="4653136"/>
            <a:ext cx="474077" cy="576064"/>
            <a:chOff x="7122259" y="4005064"/>
            <a:chExt cx="672730" cy="1037481"/>
          </a:xfrm>
        </p:grpSpPr>
        <p:sp>
          <p:nvSpPr>
            <p:cNvPr id="40" name="Овал 39"/>
            <p:cNvSpPr/>
            <p:nvPr/>
          </p:nvSpPr>
          <p:spPr>
            <a:xfrm>
              <a:off x="7236296" y="436510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4304508f44a4c38a449daa80017117ae.jpeg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189"/>
            <a:stretch>
              <a:fillRect/>
            </a:stretch>
          </p:blipFill>
          <p:spPr>
            <a:xfrm>
              <a:off x="7122259" y="4005064"/>
              <a:ext cx="672730" cy="1037481"/>
            </a:xfrm>
            <a:prstGeom prst="rect">
              <a:avLst/>
            </a:prstGeom>
          </p:spPr>
        </p:pic>
      </p:grpSp>
      <p:pic>
        <p:nvPicPr>
          <p:cNvPr id="42" name="Рисунок 41" descr="0_94dde_2c91ef6b_XL.png"/>
          <p:cNvPicPr>
            <a:picLocks noChangeAspect="1"/>
          </p:cNvPicPr>
          <p:nvPr/>
        </p:nvPicPr>
        <p:blipFill>
          <a:blip r:embed="rId23" cstate="print"/>
          <a:srcRect t="23497"/>
          <a:stretch>
            <a:fillRect/>
          </a:stretch>
        </p:blipFill>
        <p:spPr>
          <a:xfrm>
            <a:off x="2195736" y="1340768"/>
            <a:ext cx="375413" cy="476671"/>
          </a:xfrm>
          <a:prstGeom prst="rect">
            <a:avLst/>
          </a:prstGeom>
        </p:spPr>
      </p:pic>
      <p:pic>
        <p:nvPicPr>
          <p:cNvPr id="44" name="Рисунок 43" descr="0_7284c_b90c6dc_XL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67744" y="3356992"/>
            <a:ext cx="323271" cy="525900"/>
          </a:xfrm>
          <a:prstGeom prst="rect">
            <a:avLst/>
          </a:prstGeom>
        </p:spPr>
      </p:pic>
      <p:pic>
        <p:nvPicPr>
          <p:cNvPr id="47" name="Рисунок 46" descr="0_6c67d_9b32041f_XL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547664" y="2132856"/>
            <a:ext cx="1934349" cy="1124714"/>
          </a:xfrm>
          <a:prstGeom prst="rect">
            <a:avLst/>
          </a:prstGeom>
        </p:spPr>
      </p:pic>
      <p:pic>
        <p:nvPicPr>
          <p:cNvPr id="48" name="Рисунок 47" descr="2049508.jpg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91"/>
          <a:stretch>
            <a:fillRect/>
          </a:stretch>
        </p:blipFill>
        <p:spPr>
          <a:xfrm>
            <a:off x="971600" y="4365104"/>
            <a:ext cx="2732126" cy="65209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04048" y="40466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 в коробки, и в пакеты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Упакованы конфеты.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Фантики так ярки!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Будут всем...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6" name="Рисунок 45" descr="26.png">
            <a:hlinkClick r:id="" action="ppaction://noaction">
              <a:snd r:embed="rId27" name="chimes.wav"/>
            </a:hlinkClick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732240" y="1340768"/>
            <a:ext cx="360040" cy="3600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2204864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ПОДАРКИ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2" name="Рисунок 51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  <p:pic>
        <p:nvPicPr>
          <p:cNvPr id="41" name="Рисунок 40" descr="4530031b-2.jp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33" b="21184"/>
          <a:stretch>
            <a:fillRect/>
          </a:stretch>
        </p:blipFill>
        <p:spPr>
          <a:xfrm>
            <a:off x="683568" y="4869160"/>
            <a:ext cx="3327326" cy="1135395"/>
          </a:xfrm>
          <a:prstGeom prst="rect">
            <a:avLst/>
          </a:prstGeom>
        </p:spPr>
      </p:pic>
      <p:pic>
        <p:nvPicPr>
          <p:cNvPr id="51" name="Рисунок 50" descr="art-element-shape-511.jpg"/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3789040"/>
            <a:ext cx="2628404" cy="1823063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439 L -0.41129 0.2157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5" grpId="0" build="p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2383f0b47a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93096"/>
            <a:ext cx="4316480" cy="1872208"/>
          </a:xfrm>
          <a:prstGeom prst="rect">
            <a:avLst/>
          </a:prstGeom>
        </p:spPr>
      </p:pic>
      <p:pic>
        <p:nvPicPr>
          <p:cNvPr id="6" name="Рисунок 5" descr="0_a789a_ab5b933a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764704"/>
            <a:ext cx="3715612" cy="5400600"/>
          </a:xfrm>
          <a:prstGeom prst="rect">
            <a:avLst/>
          </a:prstGeom>
        </p:spPr>
      </p:pic>
      <p:pic>
        <p:nvPicPr>
          <p:cNvPr id="3" name="Рисунок 2" descr="69564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916832"/>
            <a:ext cx="464071" cy="612447"/>
          </a:xfrm>
          <a:prstGeom prst="rect">
            <a:avLst/>
          </a:prstGeom>
        </p:spPr>
      </p:pic>
      <p:pic>
        <p:nvPicPr>
          <p:cNvPr id="4" name="Рисунок 3" descr="BlMi00NmY.png"/>
          <p:cNvPicPr>
            <a:picLocks noChangeAspect="1"/>
          </p:cNvPicPr>
          <p:nvPr/>
        </p:nvPicPr>
        <p:blipFill>
          <a:blip r:embed="rId5" cstate="print"/>
          <a:srcRect t="7529" b="2220"/>
          <a:stretch>
            <a:fillRect/>
          </a:stretch>
        </p:blipFill>
        <p:spPr>
          <a:xfrm>
            <a:off x="2195736" y="2780928"/>
            <a:ext cx="509872" cy="546066"/>
          </a:xfrm>
          <a:prstGeom prst="rect">
            <a:avLst/>
          </a:prstGeom>
        </p:spPr>
      </p:pic>
      <p:pic>
        <p:nvPicPr>
          <p:cNvPr id="5" name="Рисунок 4" descr="7009947.png"/>
          <p:cNvPicPr>
            <a:picLocks noChangeAspect="1"/>
          </p:cNvPicPr>
          <p:nvPr/>
        </p:nvPicPr>
        <p:blipFill>
          <a:blip r:embed="rId6" cstate="print"/>
          <a:srcRect t="12206"/>
          <a:stretch>
            <a:fillRect/>
          </a:stretch>
        </p:blipFill>
        <p:spPr>
          <a:xfrm>
            <a:off x="2339752" y="1988840"/>
            <a:ext cx="390823" cy="517638"/>
          </a:xfrm>
          <a:prstGeom prst="rect">
            <a:avLst/>
          </a:prstGeom>
        </p:spPr>
      </p:pic>
      <p:pic>
        <p:nvPicPr>
          <p:cNvPr id="7" name="Рисунок 6" descr="IxYjc1Y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3284984"/>
            <a:ext cx="401256" cy="547985"/>
          </a:xfrm>
          <a:prstGeom prst="rect">
            <a:avLst/>
          </a:prstGeom>
        </p:spPr>
      </p:pic>
      <p:pic>
        <p:nvPicPr>
          <p:cNvPr id="8" name="Рисунок 7" descr="IxNjUtNj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4869160"/>
            <a:ext cx="420638" cy="511776"/>
          </a:xfrm>
          <a:prstGeom prst="rect">
            <a:avLst/>
          </a:prstGeom>
        </p:spPr>
      </p:pic>
      <p:pic>
        <p:nvPicPr>
          <p:cNvPr id="9" name="Рисунок 8" descr="822875-0cb3c37498c88cb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9832" y="4005064"/>
            <a:ext cx="576064" cy="576064"/>
          </a:xfrm>
          <a:prstGeom prst="rect">
            <a:avLst/>
          </a:prstGeom>
        </p:spPr>
      </p:pic>
      <p:pic>
        <p:nvPicPr>
          <p:cNvPr id="11" name="Рисунок 10" descr="68465766_65989752_1288508279_6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3648" y="2780928"/>
            <a:ext cx="512663" cy="591831"/>
          </a:xfrm>
          <a:prstGeom prst="rect">
            <a:avLst/>
          </a:prstGeom>
        </p:spPr>
      </p:pic>
      <p:pic>
        <p:nvPicPr>
          <p:cNvPr id="13" name="Рисунок 12" descr="0_6d89c_9a08175_XL.png"/>
          <p:cNvPicPr>
            <a:picLocks noChangeAspect="1"/>
          </p:cNvPicPr>
          <p:nvPr/>
        </p:nvPicPr>
        <p:blipFill>
          <a:blip r:embed="rId11" cstate="print"/>
          <a:srcRect r="52953"/>
          <a:stretch>
            <a:fillRect/>
          </a:stretch>
        </p:blipFill>
        <p:spPr>
          <a:xfrm>
            <a:off x="2195736" y="3789040"/>
            <a:ext cx="504056" cy="654886"/>
          </a:xfrm>
          <a:prstGeom prst="rect">
            <a:avLst/>
          </a:prstGeom>
        </p:spPr>
      </p:pic>
      <p:pic>
        <p:nvPicPr>
          <p:cNvPr id="14" name="Рисунок 13" descr="34_phot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15816" y="4869160"/>
            <a:ext cx="718202" cy="764578"/>
          </a:xfrm>
          <a:prstGeom prst="rect">
            <a:avLst/>
          </a:prstGeom>
        </p:spPr>
      </p:pic>
      <p:pic>
        <p:nvPicPr>
          <p:cNvPr id="15" name="Рисунок 14" descr="YxLTliNWM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3608" y="5013176"/>
            <a:ext cx="504260" cy="584988"/>
          </a:xfrm>
          <a:prstGeom prst="rect">
            <a:avLst/>
          </a:prstGeom>
        </p:spPr>
      </p:pic>
      <p:pic>
        <p:nvPicPr>
          <p:cNvPr id="16" name="Рисунок 15" descr="MQuq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15816" y="3068960"/>
            <a:ext cx="460090" cy="538050"/>
          </a:xfrm>
          <a:prstGeom prst="rect">
            <a:avLst/>
          </a:prstGeom>
        </p:spPr>
      </p:pic>
      <p:pic>
        <p:nvPicPr>
          <p:cNvPr id="17" name="Рисунок 16" descr="66690193_1289982318_11.png"/>
          <p:cNvPicPr>
            <a:picLocks noChangeAspect="1"/>
          </p:cNvPicPr>
          <p:nvPr/>
        </p:nvPicPr>
        <p:blipFill>
          <a:blip r:embed="rId15" cstate="print"/>
          <a:srcRect t="11151"/>
          <a:stretch>
            <a:fillRect/>
          </a:stretch>
        </p:blipFill>
        <p:spPr>
          <a:xfrm>
            <a:off x="1115616" y="4077072"/>
            <a:ext cx="504056" cy="603630"/>
          </a:xfrm>
          <a:prstGeom prst="rect">
            <a:avLst/>
          </a:prstGeom>
        </p:spPr>
      </p:pic>
      <p:pic>
        <p:nvPicPr>
          <p:cNvPr id="24" name="Рисунок 23" descr="1e07fd0c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35696" y="188640"/>
            <a:ext cx="1147093" cy="1093562"/>
          </a:xfrm>
          <a:prstGeom prst="rect">
            <a:avLst/>
          </a:prstGeom>
        </p:spPr>
      </p:pic>
      <p:pic>
        <p:nvPicPr>
          <p:cNvPr id="31" name="Рисунок 30" descr="shari_sin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1403648" y="2564904"/>
            <a:ext cx="2016224" cy="792088"/>
          </a:xfrm>
          <a:prstGeom prst="rect">
            <a:avLst/>
          </a:prstGeom>
        </p:spPr>
      </p:pic>
      <p:pic>
        <p:nvPicPr>
          <p:cNvPr id="10" name="Рисунок 9" descr="0_9bfb3_e5d67510_L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59832" y="2204864"/>
            <a:ext cx="432048" cy="528176"/>
          </a:xfrm>
          <a:prstGeom prst="rect">
            <a:avLst/>
          </a:prstGeom>
        </p:spPr>
      </p:pic>
      <p:pic>
        <p:nvPicPr>
          <p:cNvPr id="32" name="Рисунок 31" descr="shari_ser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1187624" y="3573016"/>
            <a:ext cx="2232248" cy="864096"/>
          </a:xfrm>
          <a:prstGeom prst="rect">
            <a:avLst/>
          </a:prstGeom>
        </p:spPr>
      </p:pic>
      <p:pic>
        <p:nvPicPr>
          <p:cNvPr id="35" name="Рисунок 34" descr="61478853_52923889_000001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rot="6046506">
            <a:off x="125101" y="3036089"/>
            <a:ext cx="3606710" cy="599092"/>
          </a:xfrm>
          <a:prstGeom prst="rect">
            <a:avLst/>
          </a:prstGeom>
        </p:spPr>
      </p:pic>
      <p:pic>
        <p:nvPicPr>
          <p:cNvPr id="36" name="Рисунок 35" descr="61478853_52923889_000001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rot="4755205" flipV="1">
            <a:off x="1065025" y="2906129"/>
            <a:ext cx="3527613" cy="765860"/>
          </a:xfrm>
          <a:prstGeom prst="rect">
            <a:avLst/>
          </a:prstGeom>
        </p:spPr>
      </p:pic>
      <p:pic>
        <p:nvPicPr>
          <p:cNvPr id="37" name="Рисунок 36" descr="0_7cb25_f4f7d32f_XL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35896" y="4437112"/>
            <a:ext cx="365451" cy="643138"/>
          </a:xfrm>
          <a:prstGeom prst="rect">
            <a:avLst/>
          </a:prstGeom>
        </p:spPr>
      </p:pic>
      <p:pic>
        <p:nvPicPr>
          <p:cNvPr id="38" name="Рисунок 37" descr="0_94ddd_9472f9da_XL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619672" y="4509120"/>
            <a:ext cx="432678" cy="651869"/>
          </a:xfrm>
          <a:prstGeom prst="rect">
            <a:avLst/>
          </a:prstGeom>
        </p:spPr>
      </p:pic>
      <p:grpSp>
        <p:nvGrpSpPr>
          <p:cNvPr id="2" name="Группа 40"/>
          <p:cNvGrpSpPr/>
          <p:nvPr/>
        </p:nvGrpSpPr>
        <p:grpSpPr>
          <a:xfrm>
            <a:off x="2555776" y="4653136"/>
            <a:ext cx="474077" cy="576064"/>
            <a:chOff x="7122259" y="4005064"/>
            <a:chExt cx="672730" cy="1037481"/>
          </a:xfrm>
        </p:grpSpPr>
        <p:sp>
          <p:nvSpPr>
            <p:cNvPr id="40" name="Овал 39"/>
            <p:cNvSpPr/>
            <p:nvPr/>
          </p:nvSpPr>
          <p:spPr>
            <a:xfrm>
              <a:off x="7236296" y="436510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4304508f44a4c38a449daa80017117ae.jpeg"/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189"/>
            <a:stretch>
              <a:fillRect/>
            </a:stretch>
          </p:blipFill>
          <p:spPr>
            <a:xfrm>
              <a:off x="7122259" y="4005064"/>
              <a:ext cx="672730" cy="1037481"/>
            </a:xfrm>
            <a:prstGeom prst="rect">
              <a:avLst/>
            </a:prstGeom>
          </p:spPr>
        </p:pic>
      </p:grpSp>
      <p:pic>
        <p:nvPicPr>
          <p:cNvPr id="42" name="Рисунок 41" descr="0_94dde_2c91ef6b_XL.png"/>
          <p:cNvPicPr>
            <a:picLocks noChangeAspect="1"/>
          </p:cNvPicPr>
          <p:nvPr/>
        </p:nvPicPr>
        <p:blipFill>
          <a:blip r:embed="rId24" cstate="print"/>
          <a:srcRect t="23497"/>
          <a:stretch>
            <a:fillRect/>
          </a:stretch>
        </p:blipFill>
        <p:spPr>
          <a:xfrm>
            <a:off x="2195736" y="1340768"/>
            <a:ext cx="375413" cy="476671"/>
          </a:xfrm>
          <a:prstGeom prst="rect">
            <a:avLst/>
          </a:prstGeom>
        </p:spPr>
      </p:pic>
      <p:pic>
        <p:nvPicPr>
          <p:cNvPr id="44" name="Рисунок 43" descr="0_7284c_b90c6dc_XL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267744" y="3356992"/>
            <a:ext cx="323271" cy="525900"/>
          </a:xfrm>
          <a:prstGeom prst="rect">
            <a:avLst/>
          </a:prstGeom>
        </p:spPr>
      </p:pic>
      <p:pic>
        <p:nvPicPr>
          <p:cNvPr id="47" name="Рисунок 46" descr="0_6c67d_9b32041f_XL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547664" y="2132856"/>
            <a:ext cx="1934349" cy="1124714"/>
          </a:xfrm>
          <a:prstGeom prst="rect">
            <a:avLst/>
          </a:prstGeom>
        </p:spPr>
      </p:pic>
      <p:pic>
        <p:nvPicPr>
          <p:cNvPr id="48" name="Рисунок 47" descr="2049508.jpg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91"/>
          <a:stretch>
            <a:fillRect/>
          </a:stretch>
        </p:blipFill>
        <p:spPr>
          <a:xfrm>
            <a:off x="971600" y="4365104"/>
            <a:ext cx="2732126" cy="6520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148064" y="33265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Вся в огнях большая елка,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Вверх летят петарды звонко.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Снег на улице идет.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Наступает...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3" name="Рисунок 42" descr="26.png">
            <a:hlinkClick r:id="" action="ppaction://noaction">
              <a:snd r:embed="rId28" name="chimes.wav"/>
            </a:hlinkClick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876256" y="1340768"/>
            <a:ext cx="360040" cy="36004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860032" y="206084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НОВЫЙ  ГОД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2" name="Рисунок 51" descr="W9gsb - копия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436096" y="3429000"/>
            <a:ext cx="2927226" cy="1381125"/>
          </a:xfrm>
          <a:prstGeom prst="rect">
            <a:avLst/>
          </a:prstGeom>
        </p:spPr>
      </p:pic>
      <p:pic>
        <p:nvPicPr>
          <p:cNvPr id="53" name="Рисунок 52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  <p:pic>
        <p:nvPicPr>
          <p:cNvPr id="45" name="Рисунок 44" descr="4530031b-2.jpg"/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33" b="21184"/>
          <a:stretch>
            <a:fillRect/>
          </a:stretch>
        </p:blipFill>
        <p:spPr>
          <a:xfrm>
            <a:off x="683568" y="4869160"/>
            <a:ext cx="3327326" cy="1135395"/>
          </a:xfrm>
          <a:prstGeom prst="rect">
            <a:avLst/>
          </a:prstGeom>
        </p:spPr>
      </p:pic>
      <p:pic>
        <p:nvPicPr>
          <p:cNvPr id="51" name="Рисунок 50" descr="art-element-shape-511.jpg"/>
          <p:cNvPicPr>
            <a:picLocks noChangeAspect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5234716"/>
            <a:ext cx="2340372" cy="1623284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49079 -0.1321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1" grpId="0" build="p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789a_ab5b933a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764704"/>
            <a:ext cx="3715612" cy="5400600"/>
          </a:xfrm>
          <a:prstGeom prst="rect">
            <a:avLst/>
          </a:prstGeom>
        </p:spPr>
      </p:pic>
      <p:pic>
        <p:nvPicPr>
          <p:cNvPr id="3" name="Рисунок 2" descr="695645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1916832"/>
            <a:ext cx="464071" cy="612447"/>
          </a:xfrm>
          <a:prstGeom prst="rect">
            <a:avLst/>
          </a:prstGeom>
        </p:spPr>
      </p:pic>
      <p:pic>
        <p:nvPicPr>
          <p:cNvPr id="4" name="Рисунок 3" descr="BlMi00NmY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95736" y="2780928"/>
            <a:ext cx="509872" cy="546066"/>
          </a:xfrm>
          <a:prstGeom prst="rect">
            <a:avLst/>
          </a:prstGeom>
        </p:spPr>
      </p:pic>
      <p:pic>
        <p:nvPicPr>
          <p:cNvPr id="5" name="Рисунок 4" descr="7009947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339752" y="1988840"/>
            <a:ext cx="390823" cy="517638"/>
          </a:xfrm>
          <a:prstGeom prst="rect">
            <a:avLst/>
          </a:prstGeom>
        </p:spPr>
      </p:pic>
      <p:pic>
        <p:nvPicPr>
          <p:cNvPr id="7" name="Рисунок 6" descr="IxYjc1YTY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3608" y="3284984"/>
            <a:ext cx="401256" cy="547985"/>
          </a:xfrm>
          <a:prstGeom prst="rect">
            <a:avLst/>
          </a:prstGeom>
        </p:spPr>
      </p:pic>
      <p:pic>
        <p:nvPicPr>
          <p:cNvPr id="8" name="Рисунок 7" descr="IxNjUtNj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23728" y="4869160"/>
            <a:ext cx="420638" cy="511776"/>
          </a:xfrm>
          <a:prstGeom prst="rect">
            <a:avLst/>
          </a:prstGeom>
        </p:spPr>
      </p:pic>
      <p:pic>
        <p:nvPicPr>
          <p:cNvPr id="9" name="Рисунок 8" descr="822875-0cb3c37498c88cb9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59832" y="4005064"/>
            <a:ext cx="576064" cy="576064"/>
          </a:xfrm>
          <a:prstGeom prst="rect">
            <a:avLst/>
          </a:prstGeom>
        </p:spPr>
      </p:pic>
      <p:pic>
        <p:nvPicPr>
          <p:cNvPr id="11" name="Рисунок 10" descr="68465766_65989752_1288508279_63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403648" y="2780928"/>
            <a:ext cx="512663" cy="591831"/>
          </a:xfrm>
          <a:prstGeom prst="rect">
            <a:avLst/>
          </a:prstGeom>
        </p:spPr>
      </p:pic>
      <p:pic>
        <p:nvPicPr>
          <p:cNvPr id="13" name="Рисунок 12" descr="0_6d89c_9a08175_XL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195736" y="3789040"/>
            <a:ext cx="504056" cy="654886"/>
          </a:xfrm>
          <a:prstGeom prst="rect">
            <a:avLst/>
          </a:prstGeom>
        </p:spPr>
      </p:pic>
      <p:pic>
        <p:nvPicPr>
          <p:cNvPr id="14" name="Рисунок 13" descr="34_photo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915816" y="4869160"/>
            <a:ext cx="718202" cy="764578"/>
          </a:xfrm>
          <a:prstGeom prst="rect">
            <a:avLst/>
          </a:prstGeom>
        </p:spPr>
      </p:pic>
      <p:pic>
        <p:nvPicPr>
          <p:cNvPr id="15" name="Рисунок 14" descr="YxLTliNWM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043608" y="5013176"/>
            <a:ext cx="504260" cy="584988"/>
          </a:xfrm>
          <a:prstGeom prst="rect">
            <a:avLst/>
          </a:prstGeom>
        </p:spPr>
      </p:pic>
      <p:pic>
        <p:nvPicPr>
          <p:cNvPr id="16" name="Рисунок 15" descr="MQuqL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915816" y="3068960"/>
            <a:ext cx="460090" cy="538050"/>
          </a:xfrm>
          <a:prstGeom prst="rect">
            <a:avLst/>
          </a:prstGeom>
        </p:spPr>
      </p:pic>
      <p:pic>
        <p:nvPicPr>
          <p:cNvPr id="17" name="Рисунок 16" descr="66690193_1289982318_11.pn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1115616" y="4077072"/>
            <a:ext cx="504056" cy="603630"/>
          </a:xfrm>
          <a:prstGeom prst="rect">
            <a:avLst/>
          </a:prstGeom>
        </p:spPr>
      </p:pic>
      <p:pic>
        <p:nvPicPr>
          <p:cNvPr id="24" name="Рисунок 23" descr="1e07fd0c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835696" y="188640"/>
            <a:ext cx="1147093" cy="1093562"/>
          </a:xfrm>
          <a:prstGeom prst="rect">
            <a:avLst/>
          </a:prstGeom>
        </p:spPr>
      </p:pic>
      <p:pic>
        <p:nvPicPr>
          <p:cNvPr id="31" name="Рисунок 30" descr="shari_sin.jp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03648" y="2564904"/>
            <a:ext cx="2016224" cy="792088"/>
          </a:xfrm>
          <a:prstGeom prst="rect">
            <a:avLst/>
          </a:prstGeom>
        </p:spPr>
      </p:pic>
      <p:pic>
        <p:nvPicPr>
          <p:cNvPr id="10" name="Рисунок 9" descr="0_9bfb3_e5d67510_L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3059832" y="2204864"/>
            <a:ext cx="432048" cy="528176"/>
          </a:xfrm>
          <a:prstGeom prst="rect">
            <a:avLst/>
          </a:prstGeom>
        </p:spPr>
      </p:pic>
      <p:pic>
        <p:nvPicPr>
          <p:cNvPr id="32" name="Рисунок 31" descr="shari_ser.jpg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87624" y="3573016"/>
            <a:ext cx="2232248" cy="864096"/>
          </a:xfrm>
          <a:prstGeom prst="rect">
            <a:avLst/>
          </a:prstGeom>
        </p:spPr>
      </p:pic>
      <p:pic>
        <p:nvPicPr>
          <p:cNvPr id="35" name="Рисунок 34" descr="61478853_52923889_000001.gif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rot="6046506">
            <a:off x="125101" y="3036089"/>
            <a:ext cx="3606710" cy="599092"/>
          </a:xfrm>
          <a:prstGeom prst="rect">
            <a:avLst/>
          </a:prstGeom>
        </p:spPr>
      </p:pic>
      <p:pic>
        <p:nvPicPr>
          <p:cNvPr id="36" name="Рисунок 35" descr="61478853_52923889_000001.gif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rot="4755205" flipV="1">
            <a:off x="1065025" y="2906129"/>
            <a:ext cx="3527613" cy="765860"/>
          </a:xfrm>
          <a:prstGeom prst="rect">
            <a:avLst/>
          </a:prstGeom>
        </p:spPr>
      </p:pic>
      <p:pic>
        <p:nvPicPr>
          <p:cNvPr id="37" name="Рисунок 36" descr="0_7cb25_f4f7d32f_XL.pn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3635896" y="4437112"/>
            <a:ext cx="365451" cy="643138"/>
          </a:xfrm>
          <a:prstGeom prst="rect">
            <a:avLst/>
          </a:prstGeom>
        </p:spPr>
      </p:pic>
      <p:pic>
        <p:nvPicPr>
          <p:cNvPr id="38" name="Рисунок 37" descr="0_94ddd_9472f9da_XL.png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1619672" y="4509120"/>
            <a:ext cx="432678" cy="651869"/>
          </a:xfrm>
          <a:prstGeom prst="rect">
            <a:avLst/>
          </a:prstGeom>
        </p:spPr>
      </p:pic>
      <p:grpSp>
        <p:nvGrpSpPr>
          <p:cNvPr id="2" name="Группа 40"/>
          <p:cNvGrpSpPr/>
          <p:nvPr/>
        </p:nvGrpSpPr>
        <p:grpSpPr>
          <a:xfrm>
            <a:off x="2555776" y="4653136"/>
            <a:ext cx="474077" cy="576064"/>
            <a:chOff x="7122259" y="4005064"/>
            <a:chExt cx="672730" cy="1037481"/>
          </a:xfrm>
        </p:grpSpPr>
        <p:sp>
          <p:nvSpPr>
            <p:cNvPr id="40" name="Овал 39"/>
            <p:cNvSpPr/>
            <p:nvPr/>
          </p:nvSpPr>
          <p:spPr>
            <a:xfrm>
              <a:off x="7236296" y="436510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4304508f44a4c38a449daa80017117ae.jpeg"/>
            <p:cNvPicPr>
              <a:picLocks noChangeAspect="1"/>
            </p:cNvPicPr>
            <p:nvPr/>
          </p:nvPicPr>
          <p:blipFill>
            <a:blip r:embed="rId2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22259" y="4005064"/>
              <a:ext cx="672730" cy="1037481"/>
            </a:xfrm>
            <a:prstGeom prst="rect">
              <a:avLst/>
            </a:prstGeom>
          </p:spPr>
        </p:pic>
      </p:grpSp>
      <p:pic>
        <p:nvPicPr>
          <p:cNvPr id="42" name="Рисунок 41" descr="0_94dde_2c91ef6b_XL.png"/>
          <p:cNvPicPr>
            <a:picLocks noChangeAspect="1"/>
          </p:cNvPicPr>
          <p:nvPr/>
        </p:nvPicPr>
        <p:blipFill>
          <a:blip r:embed="rId24" cstate="email"/>
          <a:srcRect/>
          <a:stretch>
            <a:fillRect/>
          </a:stretch>
        </p:blipFill>
        <p:spPr>
          <a:xfrm>
            <a:off x="2195736" y="1340768"/>
            <a:ext cx="375413" cy="476671"/>
          </a:xfrm>
          <a:prstGeom prst="rect">
            <a:avLst/>
          </a:prstGeom>
        </p:spPr>
      </p:pic>
      <p:pic>
        <p:nvPicPr>
          <p:cNvPr id="44" name="Рисунок 43" descr="0_7284c_b90c6dc_XL.png"/>
          <p:cNvPicPr>
            <a:picLocks noChangeAspect="1"/>
          </p:cNvPicPr>
          <p:nvPr/>
        </p:nvPicPr>
        <p:blipFill>
          <a:blip r:embed="rId25" cstate="email"/>
          <a:stretch>
            <a:fillRect/>
          </a:stretch>
        </p:blipFill>
        <p:spPr>
          <a:xfrm>
            <a:off x="2267744" y="3356992"/>
            <a:ext cx="323271" cy="525900"/>
          </a:xfrm>
          <a:prstGeom prst="rect">
            <a:avLst/>
          </a:prstGeom>
        </p:spPr>
      </p:pic>
      <p:pic>
        <p:nvPicPr>
          <p:cNvPr id="47" name="Рисунок 46" descr="0_6c67d_9b32041f_XL.png"/>
          <p:cNvPicPr>
            <a:picLocks noChangeAspect="1"/>
          </p:cNvPicPr>
          <p:nvPr/>
        </p:nvPicPr>
        <p:blipFill>
          <a:blip r:embed="rId26" cstate="email"/>
          <a:stretch>
            <a:fillRect/>
          </a:stretch>
        </p:blipFill>
        <p:spPr>
          <a:xfrm>
            <a:off x="1547664" y="2132856"/>
            <a:ext cx="1934349" cy="1124714"/>
          </a:xfrm>
          <a:prstGeom prst="rect">
            <a:avLst/>
          </a:prstGeom>
        </p:spPr>
      </p:pic>
      <p:pic>
        <p:nvPicPr>
          <p:cNvPr id="48" name="Рисунок 47" descr="2049508.jpg"/>
          <p:cNvPicPr>
            <a:picLocks noChangeAspect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71600" y="4365104"/>
            <a:ext cx="2732126" cy="652090"/>
          </a:xfrm>
          <a:prstGeom prst="rect">
            <a:avLst/>
          </a:prstGeom>
        </p:spPr>
      </p:pic>
      <p:pic>
        <p:nvPicPr>
          <p:cNvPr id="52" name="Рисунок 51" descr="W9gsb - копия.png"/>
          <p:cNvPicPr>
            <a:picLocks noChangeAspect="1"/>
          </p:cNvPicPr>
          <p:nvPr/>
        </p:nvPicPr>
        <p:blipFill>
          <a:blip r:embed="rId28" cstate="email"/>
          <a:stretch>
            <a:fillRect/>
          </a:stretch>
        </p:blipFill>
        <p:spPr>
          <a:xfrm>
            <a:off x="1115616" y="2780928"/>
            <a:ext cx="2736304" cy="138112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508104" y="33265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Украшена игрушками,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Шарами и хлопушками -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Не пальма, не </a:t>
            </a:r>
            <a:r>
              <a:rPr lang="ru-RU" sz="2000" b="1" dirty="0" err="1" smtClean="0">
                <a:solidFill>
                  <a:srgbClr val="002060"/>
                </a:solidFill>
              </a:rPr>
              <a:t>сосеночка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праздничная...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3" name="Рисунок 52" descr="26.png">
            <a:hlinkClick r:id="" action="ppaction://noaction">
              <a:snd r:embed="rId29" name="chimes.wav"/>
            </a:hlinkClick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668344" y="1340768"/>
            <a:ext cx="360040" cy="36004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220072" y="198884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ЕЛОЧКА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7" name="Рисунок 56" descr="5ee36dcbfb41.gi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508104" y="3717032"/>
            <a:ext cx="2857500" cy="1905000"/>
          </a:xfrm>
          <a:prstGeom prst="rect">
            <a:avLst/>
          </a:prstGeom>
        </p:spPr>
      </p:pic>
      <p:pic>
        <p:nvPicPr>
          <p:cNvPr id="58" name="Рисунок 57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  <p:pic>
        <p:nvPicPr>
          <p:cNvPr id="41" name="Рисунок 40" descr="4530031b-2.jpg"/>
          <p:cNvPicPr>
            <a:picLocks noChangeAspect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33" b="21184"/>
          <a:stretch>
            <a:fillRect/>
          </a:stretch>
        </p:blipFill>
        <p:spPr>
          <a:xfrm>
            <a:off x="683568" y="4869160"/>
            <a:ext cx="3327326" cy="1135395"/>
          </a:xfrm>
          <a:prstGeom prst="rect">
            <a:avLst/>
          </a:prstGeom>
        </p:spPr>
      </p:pic>
      <p:pic>
        <p:nvPicPr>
          <p:cNvPr id="51" name="Рисунок 50" descr="art-element-shape-511.jpg"/>
          <p:cNvPicPr>
            <a:picLocks noChangeAspect="1"/>
          </p:cNvPicPr>
          <p:nvPr/>
        </p:nvPicPr>
        <p:blipFill>
          <a:blip r:embed="rId3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5085184"/>
            <a:ext cx="2340372" cy="1623284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9" grpId="0" build="p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04048" y="26064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Он с подарками приходит,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Хороводы с нами водит.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Белой бородой оброс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Добрый Дедушка...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 descr="26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196752"/>
            <a:ext cx="360040" cy="3600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20072" y="198884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О Р О З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Рисунок 24" descr="95343478_0_756a0_822d1213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67544" y="1196752"/>
            <a:ext cx="3212469" cy="5354116"/>
          </a:xfrm>
          <a:prstGeom prst="rect">
            <a:avLst/>
          </a:prstGeom>
        </p:spPr>
      </p:pic>
      <p:pic>
        <p:nvPicPr>
          <p:cNvPr id="26" name="Рисунок 25" descr="97196995792910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3789040"/>
            <a:ext cx="2498952" cy="2596314"/>
          </a:xfrm>
          <a:prstGeom prst="rect">
            <a:avLst/>
          </a:prstGeom>
        </p:spPr>
      </p:pic>
      <p:pic>
        <p:nvPicPr>
          <p:cNvPr id="27" name="Рисунок 26" descr="Corona-natalizi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0"/>
            <a:ext cx="4104456" cy="1005592"/>
          </a:xfrm>
          <a:prstGeom prst="rect">
            <a:avLst/>
          </a:prstGeom>
        </p:spPr>
      </p:pic>
      <p:pic>
        <p:nvPicPr>
          <p:cNvPr id="28" name="Рисунок 27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build="p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33265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 детям в гости Дед Мороз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Внучку на санях привез.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Снежная фигурка —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 нам придет…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26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268760"/>
            <a:ext cx="360040" cy="360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198884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СНЕГУРКА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663169dyn007_original_220_277_gif_2614302_728fe52cccaab163876ed94209333bef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8104" y="3068960"/>
            <a:ext cx="2520280" cy="3173262"/>
          </a:xfrm>
          <a:prstGeom prst="rect">
            <a:avLst/>
          </a:prstGeom>
        </p:spPr>
      </p:pic>
      <p:pic>
        <p:nvPicPr>
          <p:cNvPr id="8" name="Рисунок 7" descr="Corona-natalizi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0"/>
            <a:ext cx="4104456" cy="1005592"/>
          </a:xfrm>
          <a:prstGeom prst="rect">
            <a:avLst/>
          </a:prstGeom>
        </p:spPr>
      </p:pic>
      <p:pic>
        <p:nvPicPr>
          <p:cNvPr id="9" name="Рисунок 8" descr="0_75d50_808321ab_L.png">
            <a:hlinkClick r:id="rId6" action="ppaction://hlinksldjump">
              <a:snd r:embed="rId7" name="_mp3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5589240"/>
            <a:ext cx="443883" cy="422577"/>
          </a:xfrm>
          <a:prstGeom prst="rect">
            <a:avLst/>
          </a:prstGeom>
        </p:spPr>
      </p:pic>
      <p:pic>
        <p:nvPicPr>
          <p:cNvPr id="10" name="Рисунок 9" descr="683724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1032562"/>
            <a:ext cx="4103762" cy="5580797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1"/>
            <a:ext cx="8964488" cy="525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За основу взята игра  «Наряжаем елочку» Костенко Натальи Владимировны, учителя  начальных классов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"/>
              </a:rPr>
              <a:t>http://ped-kopilka.ru/vneklasnaja-rabota/zagadki-schitalki-i-skorogovorki/zagadki-pro-novyi-god.html</a:t>
            </a:r>
            <a:r>
              <a:rPr lang="ru-RU" sz="1200" dirty="0" smtClean="0"/>
              <a:t>  - загадки новогодние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3"/>
              </a:rPr>
              <a:t>http://s6.uploads.ru/t/0ZDgs.jpg</a:t>
            </a:r>
            <a:r>
              <a:rPr lang="ru-RU" sz="1200" dirty="0" smtClean="0"/>
              <a:t> - фон титула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4"/>
              </a:rPr>
              <a:t>http://static.rc.starlook.ru/img/8546857.image_page_big.3045953671.jpg</a:t>
            </a:r>
            <a:r>
              <a:rPr lang="ru-RU" sz="1200" dirty="0" smtClean="0"/>
              <a:t> – фон презентации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5"/>
              </a:rPr>
              <a:t>http://ekladata.com/pv5mqJrVuymb-6RQT-VX_lkVSoM@842x999.gif</a:t>
            </a:r>
            <a:r>
              <a:rPr lang="ru-RU" sz="1200" dirty="0" smtClean="0"/>
              <a:t> – фея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6"/>
              </a:rPr>
              <a:t>http://im0-tub-ru.yandex.net/i?id=871460821e6fce589f63ec0b5dfcbd2f-135-144&amp;n=21</a:t>
            </a:r>
            <a:r>
              <a:rPr lang="ru-RU" sz="1200" dirty="0" smtClean="0"/>
              <a:t> – елка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7"/>
              </a:rPr>
              <a:t>http://www.playcast.ru/uploads/2013/12/27/6975265.gif</a:t>
            </a:r>
            <a:r>
              <a:rPr lang="ru-RU" sz="1200" dirty="0" smtClean="0"/>
              <a:t> - елка анимированная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8"/>
              </a:rPr>
              <a:t>http://img-fotki.yandex.ru/get/4602/nlych.15/0_53fdd_58cd74e6_L.jpg</a:t>
            </a:r>
            <a:r>
              <a:rPr lang="ru-RU" sz="1200" dirty="0" smtClean="0"/>
              <a:t>  - шар красный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9"/>
              </a:rPr>
              <a:t>http://img-fotki.yandex.ru/get/4511/sve70928518.519/0_5d0e6_41811ead_L</a:t>
            </a:r>
            <a:r>
              <a:rPr lang="ru-RU" sz="1200" dirty="0" smtClean="0"/>
              <a:t>  - шар  синий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0"/>
              </a:rPr>
              <a:t>http://soft.ucoz.net/_ph/6/2/536859591.jpg</a:t>
            </a:r>
            <a:r>
              <a:rPr lang="ru-RU" sz="1200" dirty="0" smtClean="0"/>
              <a:t> - звезда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1"/>
              </a:rPr>
              <a:t>http://im2-tub-ru.yandex.net/i?id=232b04f1acf5790695e4ebb52ea6f5f0-28-144&amp;n=21</a:t>
            </a:r>
            <a:r>
              <a:rPr lang="ru-RU" sz="1200" dirty="0" smtClean="0"/>
              <a:t> – гирлянда  С новым годом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2"/>
              </a:rPr>
              <a:t>http://www.elkasite.ru/admin/pictures/4530031b-2.jpg</a:t>
            </a:r>
            <a:r>
              <a:rPr lang="ru-RU" sz="1200" dirty="0" smtClean="0"/>
              <a:t> - синяя гирлянда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3"/>
              </a:rPr>
              <a:t>http://tovar2.ru/imgbd/2013/09/25/b45970.jpg</a:t>
            </a:r>
            <a:r>
              <a:rPr lang="ru-RU" sz="1200" dirty="0" smtClean="0"/>
              <a:t> - серая гирлянда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4"/>
              </a:rPr>
              <a:t>http://www.100book.ru/b1024704.jpg</a:t>
            </a:r>
            <a:r>
              <a:rPr lang="ru-RU" sz="1200" dirty="0" smtClean="0"/>
              <a:t> - мишура синяя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5"/>
              </a:rPr>
              <a:t>http://im0-tub-ru.yandex.net/i?id=4e3a44009c36ea179a1caeea9f04c7e4-28-144&amp;n=21</a:t>
            </a:r>
            <a:r>
              <a:rPr lang="ru-RU" sz="1200" dirty="0" smtClean="0"/>
              <a:t> – мишура золотая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6"/>
              </a:rPr>
              <a:t>http://im0-tub-ru.yandex.net/i?id=ca9c49aee62c47aa19e390ab71147457-22-144&amp;n=21</a:t>
            </a:r>
            <a:r>
              <a:rPr lang="ru-RU" sz="1200" dirty="0" smtClean="0"/>
              <a:t> – шар золотой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7"/>
              </a:rPr>
              <a:t>http://img0.liveinternet.ru/images/attach/c/0/53/108/53108248_1262178252_52923889_000001.gif</a:t>
            </a:r>
            <a:r>
              <a:rPr lang="ru-RU" sz="1200" dirty="0" smtClean="0"/>
              <a:t>  - </a:t>
            </a:r>
            <a:r>
              <a:rPr lang="ru-RU" sz="1200" dirty="0" err="1" smtClean="0"/>
              <a:t>электрогирлянда</a:t>
            </a:r>
            <a:r>
              <a:rPr lang="ru-RU" sz="120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8"/>
              </a:rPr>
              <a:t>http://img-fotki.yandex.ru/get/5821/111874181.a3/0_94ddd_9472f9da_XL</a:t>
            </a:r>
            <a:r>
              <a:rPr lang="ru-RU" sz="1200" dirty="0" smtClean="0"/>
              <a:t> - елочная игрушка часы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9"/>
              </a:rPr>
              <a:t>http://amur-ivanovka.narod.ru/domus/foto/new_yea/3.gif</a:t>
            </a:r>
            <a:r>
              <a:rPr lang="ru-RU" sz="1200" dirty="0" smtClean="0"/>
              <a:t> - шар коричневый с лентой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0"/>
              </a:rPr>
              <a:t>http://www.coollady.ru/pic/0002/069/67.jpg</a:t>
            </a:r>
            <a:r>
              <a:rPr lang="ru-RU" sz="1200" dirty="0" smtClean="0"/>
              <a:t> - игрушка домик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1"/>
              </a:rPr>
              <a:t>http://www.coollady.ru/index.php?name=Pages&amp;op=page&amp;pid=3817</a:t>
            </a:r>
            <a:r>
              <a:rPr lang="ru-RU" sz="1200" dirty="0" smtClean="0"/>
              <a:t> – сайт  елочные игрушки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2"/>
              </a:rPr>
              <a:t>http://img-fotki.yandex.ru/get/6507/28257045.b2d/0_8e651_4f871a89_XL</a:t>
            </a:r>
            <a:r>
              <a:rPr lang="ru-RU" sz="1200" dirty="0" smtClean="0"/>
              <a:t> - часы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3"/>
              </a:rPr>
              <a:t>http://s48.radikal.ru/i119/1012/5a/5ee36dcbfb41.gif</a:t>
            </a:r>
            <a:r>
              <a:rPr lang="ru-RU" sz="1200" dirty="0" smtClean="0"/>
              <a:t> - декабрь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4"/>
              </a:rPr>
              <a:t>http://img0.liveinternet.ru/images/attach/c/7/95/343/95343478_0_756a0_822d1213_XL.png</a:t>
            </a:r>
            <a:r>
              <a:rPr lang="ru-RU" sz="1200" dirty="0" smtClean="0"/>
              <a:t> - дед Мороз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5"/>
              </a:rPr>
              <a:t>http://www.playcast.ru/uploads/2013/12/13/6837241.png</a:t>
            </a:r>
            <a:r>
              <a:rPr lang="ru-RU" sz="1200" dirty="0" smtClean="0"/>
              <a:t>  - дед Мороз со Снегурочкой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6"/>
              </a:rPr>
              <a:t>http://img01.chitalnya.ru/upload/135/97196995792910.jpg</a:t>
            </a:r>
            <a:r>
              <a:rPr lang="ru-RU" sz="1200" dirty="0" smtClean="0"/>
              <a:t> - мешок с подарками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7"/>
              </a:rPr>
              <a:t>http://img10.hostingpics.net/pics/663169dyn007_original_220_277_gif_2614302_728fe52cccaab163876ed94209333bef.gif</a:t>
            </a:r>
            <a:r>
              <a:rPr lang="ru-RU" sz="1200" dirty="0" smtClean="0"/>
              <a:t> - елка в лесу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8"/>
              </a:rPr>
              <a:t>http://gifgallery.altervista.org/gif_natale/natale11_05/natale11_05/na_024.gif</a:t>
            </a:r>
            <a:r>
              <a:rPr lang="ru-RU" sz="1200" dirty="0" smtClean="0"/>
              <a:t> - упряжка деда Мороза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ИСПОЛЬЗУЕМЫЕ  РЕСУРСЫ:</a:t>
            </a:r>
            <a:endParaRPr lang="ru-RU" sz="2400" b="1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Рисунок 4" descr="0_75d50_808321ab_L.png">
            <a:hlinkClick r:id="rId29" action="ppaction://hlinksldjump">
              <a:snd r:embed="rId30" name="_mp3.wav"/>
            </a:hlinkClick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51520" y="5733256"/>
            <a:ext cx="443883" cy="422577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708920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Отгадайте загадки и  узнайте: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чем наряжают новогоднюю ёлку, 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кто приходит к нам в Новый Год.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Чтобы узнать правильный ответ, нажимайте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Переход на следующий     слайд </a:t>
            </a:r>
          </a:p>
          <a:p>
            <a:endParaRPr lang="ru-RU" dirty="0"/>
          </a:p>
        </p:txBody>
      </p:sp>
      <p:pic>
        <p:nvPicPr>
          <p:cNvPr id="3" name="Рисунок 2" descr="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3016"/>
            <a:ext cx="360040" cy="360040"/>
          </a:xfrm>
          <a:prstGeom prst="rect">
            <a:avLst/>
          </a:prstGeom>
        </p:spPr>
      </p:pic>
      <p:pic>
        <p:nvPicPr>
          <p:cNvPr id="4" name="Рисунок 3" descr="0_75d50_808321ab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933056"/>
            <a:ext cx="443883" cy="422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70080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  ВИКТОРИНЫ:</a:t>
            </a:r>
            <a:endParaRPr lang="ru-RU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fee000_nqx159b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64088" y="1772816"/>
            <a:ext cx="1577836" cy="1872208"/>
          </a:xfrm>
          <a:prstGeom prst="rect">
            <a:avLst/>
          </a:prstGeom>
        </p:spPr>
      </p:pic>
      <p:pic>
        <p:nvPicPr>
          <p:cNvPr id="7" name="Рисунок 6" descr="Corona-natalizi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5661248"/>
            <a:ext cx="4608512" cy="968127"/>
          </a:xfrm>
          <a:prstGeom prst="rect">
            <a:avLst/>
          </a:prstGeom>
        </p:spPr>
      </p:pic>
      <p:pic>
        <p:nvPicPr>
          <p:cNvPr id="10" name="Рисунок 9" descr="sd6ep3m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0360" y="4077072"/>
            <a:ext cx="2493640" cy="2616096"/>
          </a:xfrm>
          <a:prstGeom prst="rect">
            <a:avLst/>
          </a:prstGeom>
        </p:spPr>
      </p:pic>
      <p:pic>
        <p:nvPicPr>
          <p:cNvPr id="11" name="Рисунок 10" descr="2262093-43850797b0b3ba8a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0"/>
            <a:ext cx="3810000" cy="952500"/>
          </a:xfrm>
          <a:prstGeom prst="rect">
            <a:avLst/>
          </a:prstGeom>
        </p:spPr>
      </p:pic>
      <p:sp>
        <p:nvSpPr>
          <p:cNvPr id="14" name="TextBox 13">
            <a:hlinkClick r:id="" action="ppaction://hlinkshowjump?jump=nextslide">
              <a:snd r:embed="rId8" name="_mp3.wav"/>
            </a:hlinkClick>
          </p:cNvPr>
          <p:cNvSpPr txBox="1"/>
          <p:nvPr/>
        </p:nvSpPr>
        <p:spPr>
          <a:xfrm>
            <a:off x="4283968" y="6165304"/>
            <a:ext cx="2664296" cy="551021"/>
          </a:xfrm>
          <a:prstGeom prst="roundRect">
            <a:avLst>
              <a:gd name="adj" fmla="val 4780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НАЧИНАЕМ ИГРУ!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752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3345557" cy="5211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11663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«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Лермонтовская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Лермонтовский, 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Куйтунский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район, Иркутская область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2373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Автор: учитель начальных классов</a:t>
            </a:r>
          </a:p>
          <a:p>
            <a:r>
              <a:rPr lang="ru-RU" sz="1200" b="1" dirty="0" smtClean="0"/>
              <a:t>Банникова Екатерина Петровна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4077072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нем двенадцать месяцев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Запросто уместятся.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Всех их вместе соберет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Одно слово, это...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537321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 О 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26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013176"/>
            <a:ext cx="360040" cy="360040"/>
          </a:xfrm>
          <a:prstGeom prst="rect">
            <a:avLst/>
          </a:prstGeom>
        </p:spPr>
      </p:pic>
      <p:pic>
        <p:nvPicPr>
          <p:cNvPr id="12" name="Рисунок 11" descr="92562400_Le_petit_scrap__30_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1268760"/>
            <a:ext cx="2473828" cy="2490348"/>
          </a:xfrm>
          <a:prstGeom prst="rect">
            <a:avLst/>
          </a:prstGeom>
        </p:spPr>
      </p:pic>
      <p:pic>
        <p:nvPicPr>
          <p:cNvPr id="13" name="Рисунок 12" descr="1e07fd0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260648"/>
            <a:ext cx="1147093" cy="1093562"/>
          </a:xfrm>
          <a:prstGeom prst="rect">
            <a:avLst/>
          </a:prstGeom>
        </p:spPr>
      </p:pic>
      <p:pic>
        <p:nvPicPr>
          <p:cNvPr id="15" name="Рисунок 14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551540" y="116632"/>
            <a:ext cx="592460" cy="548680"/>
            <a:chOff x="4095750" y="2952750"/>
            <a:chExt cx="952500" cy="952500"/>
          </a:xfrm>
        </p:grpSpPr>
        <p:pic>
          <p:nvPicPr>
            <p:cNvPr id="17" name="Рисунок 16" descr="kers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5750" y="2952750"/>
              <a:ext cx="952500" cy="952500"/>
            </a:xfrm>
            <a:prstGeom prst="rect">
              <a:avLst/>
            </a:prstGeom>
          </p:spPr>
        </p:pic>
        <p:sp>
          <p:nvSpPr>
            <p:cNvPr id="18" name="Управляющая кнопка: сведения 17">
              <a:hlinkClick r:id="" action="ppaction://hlinkshowjump?jump=lastslide" highlightClick="1"/>
            </p:cNvPr>
            <p:cNvSpPr/>
            <p:nvPr/>
          </p:nvSpPr>
          <p:spPr>
            <a:xfrm>
              <a:off x="4355976" y="3284984"/>
              <a:ext cx="432048" cy="504056"/>
            </a:xfrm>
            <a:prstGeom prst="actionButtonInformation">
              <a:avLst/>
            </a:prstGeom>
            <a:solidFill>
              <a:srgbClr val="FF99CC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789a_ab5b933a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620688"/>
            <a:ext cx="3715612" cy="5400600"/>
          </a:xfrm>
          <a:prstGeom prst="rect">
            <a:avLst/>
          </a:prstGeom>
        </p:spPr>
      </p:pic>
      <p:pic>
        <p:nvPicPr>
          <p:cNvPr id="3" name="Рисунок 2" descr="6956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97152"/>
            <a:ext cx="464071" cy="612447"/>
          </a:xfrm>
          <a:prstGeom prst="rect">
            <a:avLst/>
          </a:prstGeom>
        </p:spPr>
      </p:pic>
      <p:pic>
        <p:nvPicPr>
          <p:cNvPr id="4" name="Рисунок 3" descr="BlMi00NmY.png"/>
          <p:cNvPicPr>
            <a:picLocks noChangeAspect="1"/>
          </p:cNvPicPr>
          <p:nvPr/>
        </p:nvPicPr>
        <p:blipFill>
          <a:blip r:embed="rId4" cstate="print"/>
          <a:srcRect t="7529" b="2220"/>
          <a:stretch>
            <a:fillRect/>
          </a:stretch>
        </p:blipFill>
        <p:spPr>
          <a:xfrm>
            <a:off x="4932040" y="4869160"/>
            <a:ext cx="509872" cy="546066"/>
          </a:xfrm>
          <a:prstGeom prst="rect">
            <a:avLst/>
          </a:prstGeom>
        </p:spPr>
      </p:pic>
      <p:pic>
        <p:nvPicPr>
          <p:cNvPr id="5" name="Рисунок 4" descr="7009947.png"/>
          <p:cNvPicPr>
            <a:picLocks noChangeAspect="1"/>
          </p:cNvPicPr>
          <p:nvPr/>
        </p:nvPicPr>
        <p:blipFill>
          <a:blip r:embed="rId5" cstate="print"/>
          <a:srcRect t="12206"/>
          <a:stretch>
            <a:fillRect/>
          </a:stretch>
        </p:blipFill>
        <p:spPr>
          <a:xfrm>
            <a:off x="5562470" y="4869160"/>
            <a:ext cx="390823" cy="517638"/>
          </a:xfrm>
          <a:prstGeom prst="rect">
            <a:avLst/>
          </a:prstGeom>
        </p:spPr>
      </p:pic>
      <p:pic>
        <p:nvPicPr>
          <p:cNvPr id="7" name="Рисунок 6" descr="IxYjc1Y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849814"/>
            <a:ext cx="401256" cy="547985"/>
          </a:xfrm>
          <a:prstGeom prst="rect">
            <a:avLst/>
          </a:prstGeom>
        </p:spPr>
      </p:pic>
      <p:pic>
        <p:nvPicPr>
          <p:cNvPr id="8" name="Рисунок 7" descr="IxNjUtNj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4884762"/>
            <a:ext cx="420638" cy="511776"/>
          </a:xfrm>
          <a:prstGeom prst="rect">
            <a:avLst/>
          </a:prstGeom>
        </p:spPr>
      </p:pic>
      <p:pic>
        <p:nvPicPr>
          <p:cNvPr id="9" name="Рисунок 8" descr="822875-0cb3c37498c88cb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4797152"/>
            <a:ext cx="576064" cy="576064"/>
          </a:xfrm>
          <a:prstGeom prst="rect">
            <a:avLst/>
          </a:prstGeom>
        </p:spPr>
      </p:pic>
      <p:pic>
        <p:nvPicPr>
          <p:cNvPr id="10" name="Рисунок 9" descr="0_9bfb3_e5d67510_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4869160"/>
            <a:ext cx="432048" cy="528176"/>
          </a:xfrm>
          <a:prstGeom prst="rect">
            <a:avLst/>
          </a:prstGeom>
        </p:spPr>
      </p:pic>
      <p:pic>
        <p:nvPicPr>
          <p:cNvPr id="11" name="Рисунок 10" descr="68465766_65989752_1288508279_6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4008" y="5528352"/>
            <a:ext cx="512663" cy="591831"/>
          </a:xfrm>
          <a:prstGeom prst="rect">
            <a:avLst/>
          </a:prstGeom>
        </p:spPr>
      </p:pic>
      <p:pic>
        <p:nvPicPr>
          <p:cNvPr id="13" name="Рисунок 12" descr="0_6d89c_9a08175_XL.png"/>
          <p:cNvPicPr>
            <a:picLocks noChangeAspect="1"/>
          </p:cNvPicPr>
          <p:nvPr/>
        </p:nvPicPr>
        <p:blipFill>
          <a:blip r:embed="rId11" cstate="print"/>
          <a:srcRect r="52953"/>
          <a:stretch>
            <a:fillRect/>
          </a:stretch>
        </p:blipFill>
        <p:spPr>
          <a:xfrm>
            <a:off x="5292080" y="5423678"/>
            <a:ext cx="504056" cy="654886"/>
          </a:xfrm>
          <a:prstGeom prst="rect">
            <a:avLst/>
          </a:prstGeom>
        </p:spPr>
      </p:pic>
      <p:pic>
        <p:nvPicPr>
          <p:cNvPr id="14" name="Рисунок 13" descr="34_phot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4128" y="5373216"/>
            <a:ext cx="718202" cy="764578"/>
          </a:xfrm>
          <a:prstGeom prst="rect">
            <a:avLst/>
          </a:prstGeom>
        </p:spPr>
      </p:pic>
      <p:pic>
        <p:nvPicPr>
          <p:cNvPr id="15" name="Рисунок 14" descr="YxLTliNWM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44208" y="5589240"/>
            <a:ext cx="504260" cy="584988"/>
          </a:xfrm>
          <a:prstGeom prst="rect">
            <a:avLst/>
          </a:prstGeom>
        </p:spPr>
      </p:pic>
      <p:pic>
        <p:nvPicPr>
          <p:cNvPr id="16" name="Рисунок 15" descr="MQuq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81846" y="5589240"/>
            <a:ext cx="460090" cy="538050"/>
          </a:xfrm>
          <a:prstGeom prst="rect">
            <a:avLst/>
          </a:prstGeom>
        </p:spPr>
      </p:pic>
      <p:pic>
        <p:nvPicPr>
          <p:cNvPr id="17" name="Рисунок 16" descr="66690193_1289982318_11.png"/>
          <p:cNvPicPr>
            <a:picLocks noChangeAspect="1"/>
          </p:cNvPicPr>
          <p:nvPr/>
        </p:nvPicPr>
        <p:blipFill>
          <a:blip r:embed="rId15" cstate="print"/>
          <a:srcRect t="11151"/>
          <a:stretch>
            <a:fillRect/>
          </a:stretch>
        </p:blipFill>
        <p:spPr>
          <a:xfrm>
            <a:off x="7596336" y="5517232"/>
            <a:ext cx="504056" cy="6036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60032" y="116632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ёлке всё, что хочешь, есть: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Игрушек там – не перечесть.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Конфеты, дождик и хлопушки,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Гирлянды, звёзды и верхушка.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Среди блестящей мишуры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Сверкают круглые …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256490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 А Р Ы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Рисунок 19" descr="26.png">
            <a:hlinkClick r:id="" action="ppaction://noaction">
              <a:snd r:embed="rId16" name="chimes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80312" y="1772816"/>
            <a:ext cx="360040" cy="360040"/>
          </a:xfrm>
          <a:prstGeom prst="rect">
            <a:avLst/>
          </a:prstGeom>
        </p:spPr>
      </p:pic>
      <p:pic>
        <p:nvPicPr>
          <p:cNvPr id="21" name="Рисунок 20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3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3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3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C -0.02309 -0.00764 -0.0408 -0.01944 -0.06094 -0.03518 C -0.0658 -0.04328 -0.07031 -0.04722 -0.07743 -0.05185 C -0.08767 -0.06551 -0.08073 -0.05787 -0.09965 -0.07199 C -0.11267 -0.08148 -0.12448 -0.09375 -0.13715 -0.10393 C -0.14184 -0.10764 -0.14757 -0.1081 -0.15243 -0.11157 C -0.17292 -0.125 -0.1934 -0.14444 -0.21563 -0.15277 C -0.22083 -0.15833 -0.22656 -0.16157 -0.23212 -0.16643 C -0.25712 -0.18935 -0.28212 -0.20926 -0.30938 -0.22754 C -0.31858 -0.23402 -0.32743 -0.24027 -0.33629 -0.24768 C -0.34184 -0.25231 -0.35156 -0.26435 -0.35156 -0.26412 C -0.35295 -0.2699 -0.35365 -0.27453 -0.35608 -0.27963 C -0.3559 -0.29143 -0.35608 -0.30301 -0.35504 -0.31481 C -0.35434 -0.32222 -0.35052 -0.33102 -0.34792 -0.33773 C -0.34549 -0.34444 -0.34462 -0.35254 -0.34219 -0.35902 C -0.33837 -0.36875 -0.33177 -0.38171 -0.32587 -0.38958 C -0.32465 -0.39606 -0.32222 -0.40046 -0.31997 -0.40648 C -0.31875 -0.41527 -0.31754 -0.42407 -0.31528 -0.4324 C -0.31667 -0.4574 -0.31684 -0.45023 -0.32118 -0.46759 C -0.3224 -0.48264 -0.32222 -0.47662 -0.32222 -0.48565 " pathEditMode="relative" rAng="0" ptsTypes="fffffffffffffffffff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24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-0.00938 -0.01482 -0.02153 -0.02732 -0.03455 -0.03657 C -0.03854 -0.04375 -0.04514 -0.0463 -0.04983 -0.05185 C -0.05122 -0.0537 -0.05191 -0.05625 -0.05365 -0.0581 C -0.07865 -0.08426 -0.04462 -0.04537 -0.06511 -0.06551 C -0.07691 -0.07732 -0.08733 -0.09074 -0.09948 -0.10208 C -0.11511 -0.11667 -0.13247 -0.13102 -0.14931 -0.14329 C -0.1783 -0.16458 -0.14636 -0.13773 -0.17344 -0.15857 C -0.20538 -0.18287 -0.23854 -0.20463 -0.27031 -0.23009 C -0.27865 -0.23681 -0.28056 -0.24259 -0.28837 -0.25 C -0.30712 -0.26782 -0.32778 -0.28241 -0.34827 -0.29722 C -0.37604 -0.31713 -0.33941 -0.29282 -0.35834 -0.30787 C -0.37379 -0.32037 -0.39202 -0.32708 -0.40938 -0.3338 C -0.4165 -0.33657 -0.42448 -0.33704 -0.43091 -0.3412 C -0.44462 -0.35023 -0.45677 -0.35324 -0.47188 -0.35671 C -0.48004 -0.36157 -0.48004 -0.36019 -0.48577 -0.37037 C -0.48716 -0.37292 -0.49271 -0.37593 -0.49479 -0.37801 C -0.50365 -0.38634 -0.51667 -0.39653 -0.52795 -0.39931 C -0.53906 -0.40764 -0.5342 -0.40532 -0.54184 -0.40833 C -0.54479 -0.41343 -0.54705 -0.41505 -0.55087 -0.41921 C -0.55903 -0.42801 -0.56372 -0.43403 -0.575 -0.43727 C -0.57205 -0.43194 -0.57327 -0.43449 -0.57136 -0.42986 " pathEditMode="relative" rAng="0" ptsTypes="fffffffffffffffffffffA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81481E-6 C -0.00087 -0.00209 -0.00139 -0.00417 -0.00243 -0.00556 C -0.00469 -0.00834 -0.0092 -0.01227 -0.0092 -0.01204 C -0.01424 -0.02362 -0.00851 -0.0125 -0.01493 -0.01922 C -0.02656 -0.03102 -0.00868 -0.01713 -0.02275 -0.02917 C -0.0257 -0.03125 -0.02882 -0.03195 -0.03195 -0.0345 C -0.04636 -0.04561 -0.02847 -0.03426 -0.04306 -0.0426 C -0.04757 -0.04931 -0.05365 -0.05394 -0.0599 -0.05811 C -0.06528 -0.06852 -0.07344 -0.07014 -0.08108 -0.07686 C -0.11702 -0.10625 -0.15573 -0.11991 -0.19341 -0.1426 C -0.20382 -0.14885 -0.21163 -0.16135 -0.2191 -0.17269 C -0.22101 -0.17547 -0.2217 -0.17894 -0.22379 -0.18125 C -0.22865 -0.18658 -0.23438 -0.18959 -0.23941 -0.19491 C -0.24636 -0.20163 -0.25226 -0.21065 -0.25972 -0.2169 C -0.27222 -0.22778 -0.28663 -0.23473 -0.29896 -0.24723 C -0.30764 -0.25602 -0.31788 -0.26528 -0.3257 -0.27616 C -0.33247 -0.28496 -0.33281 -0.28774 -0.33924 -0.29491 C -0.3474 -0.30325 -0.35677 -0.3095 -0.36372 -0.32014 C -0.37118 -0.33102 -0.37656 -0.34792 -0.37986 -0.3625 C -0.38959 -0.40788 -0.37709 -0.36806 -0.3842 -0.38959 C -0.38073 -0.41135 -0.37101 -0.42431 -0.36059 -0.44028 C -0.35747 -0.44468 -0.35434 -0.45163 -0.35156 -0.45718 C -0.35018 -0.46019 -0.34705 -0.46713 -0.34705 -0.4669 C -0.3474 -0.47292 -0.34636 -0.4794 -0.34827 -0.48426 C -0.34948 -0.48727 -0.35504 -0.4875 -0.35504 -0.48727 C -0.35608 -0.48936 -0.35677 -0.49121 -0.35834 -0.4926 C -0.36285 -0.4963 -0.36528 -0.49144 -0.35955 -0.49769 C -0.35868 -0.49977 -0.3566 -0.5007 -0.35712 -0.50255 C -0.35781 -0.5051 -0.36042 -0.50301 -0.36181 -0.5044 C -0.36893 -0.51019 -0.36129 -0.5095 -0.36841 -0.5095 " pathEditMode="relative" rAng="0" ptsTypes="fffffffffffffffffffffffffffff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5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C -0.01076 -0.00532 -0.02101 -0.00856 -0.03194 -0.01203 C -0.03854 -0.01412 -0.05156 -0.01828 -0.05156 -0.01805 C -0.06615 -0.02893 -0.07621 -0.03171 -0.09323 -0.03472 C -0.11892 -0.04514 -0.14271 -0.05972 -0.16667 -0.07523 C -0.18941 -0.08981 -0.2217 -0.10139 -0.24653 -0.11134 C -0.26962 -0.12083 -0.29062 -0.13727 -0.31267 -0.14907 C -0.33472 -0.16088 -0.35625 -0.1831 -0.37639 -0.2 C -0.38472 -0.20694 -0.39184 -0.21412 -0.40087 -0.21967 C -0.40417 -0.22153 -0.40764 -0.22222 -0.41076 -0.22407 C -0.41337 -0.22569 -0.41805 -0.23009 -0.41805 -0.22986 C -0.42083 -0.24051 -0.42274 -0.25231 -0.42778 -0.26157 C -0.43663 -0.27731 -0.44687 -0.28703 -0.45 -0.30671 C -0.44913 -0.32615 -0.44653 -0.3419 -0.44392 -0.36088 C -0.44253 -0.37129 -0.44305 -0.38194 -0.44149 -0.39236 C -0.44062 -0.39838 -0.43542 -0.40625 -0.43403 -0.41342 C -0.43559 -0.42083 -0.43785 -0.4243 -0.44392 -0.42685 C -0.45069 -0.4331 -0.4599 -0.43912 -0.4658 -0.44629 C -0.46736 -0.45231 -0.46615 -0.45 -0.46944 -0.45393 " pathEditMode="relative" rAng="0" ptsTypes="ffffffffffffffffffA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3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-0.01215 -0.00439 -0.02378 -0.00763 -0.03594 -0.01088 C -0.0375 -0.0118 -0.03906 -0.01319 -0.04062 -0.01388 C -0.04375 -0.01481 -0.04722 -0.01412 -0.05017 -0.01527 C -0.05208 -0.0162 -0.0533 -0.01851 -0.05503 -0.0199 C -0.05625 -0.02083 -0.05746 -0.02106 -0.05868 -0.02152 C -0.07344 -0.04027 -0.09097 -0.0625 -0.10764 -0.07801 C -0.11458 -0.08449 -0.12378 -0.08726 -0.13021 -0.09467 C -0.13385 -0.09884 -0.13715 -0.1037 -0.14097 -0.10717 C -0.14392 -0.10972 -0.14739 -0.11088 -0.15052 -0.11319 C -0.1625 -0.12199 -0.17656 -0.12801 -0.18646 -0.14051 C -0.20121 -0.15949 -0.21996 -0.17268 -0.23541 -0.19097 C -0.23906 -0.19537 -0.24253 -0.2 -0.246 -0.20463 C -0.24896 -0.20833 -0.25451 -0.21527 -0.25451 -0.21504 C -0.25868 -0.22847 -0.2658 -0.23101 -0.27361 -0.23981 C -0.28229 -0.24976 -0.28732 -0.25486 -0.29861 -0.25972 C -0.3085 -0.26851 -0.31771 -0.27314 -0.32847 -0.27939 C -0.33455 -0.2831 -0.34045 -0.28773 -0.34635 -0.29189 C -0.34878 -0.29328 -0.35364 -0.29652 -0.35364 -0.29629 C -0.35729 -0.30092 -0.36041 -0.30254 -0.36198 -0.30856 C -0.36284 -0.32013 -0.36389 -0.33078 -0.36545 -0.34213 C -0.36493 -0.35902 -0.36493 -0.3699 -0.36198 -0.38495 C -0.36319 -0.41134 -0.36406 -0.41134 -0.36198 -0.4368 C -0.36146 -0.44444 -0.35781 -0.44976 -0.35607 -0.45671 C -0.35642 -0.45972 -0.35625 -0.46296 -0.35729 -0.46574 C -0.35816 -0.46828 -0.36059 -0.46944 -0.36198 -0.47176 C -0.36267 -0.47314 -0.36284 -0.475 -0.36319 -0.47662 C -0.35746 -0.48148 -0.36094 -0.48101 -0.35729 -0.48564 " pathEditMode="relative" rAng="0" ptsTypes="fffffffffffffffffffffffffffA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24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C -0.02709 -0.00255 -0.05487 -0.00532 -0.08178 -0.01134 C -0.11285 -0.01829 -0.14271 -0.03171 -0.17309 -0.04213 C -0.18612 -0.04653 -0.19948 -0.04769 -0.21198 -0.05347 C -0.23403 -0.06366 -0.25122 -0.07083 -0.27309 -0.07801 C -0.2823 -0.08102 -0.29063 -0.08681 -0.29983 -0.08935 C -0.31164 -0.09722 -0.32605 -0.10139 -0.33889 -0.10394 C -0.34862 -0.10833 -0.35782 -0.11181 -0.36823 -0.11366 C -0.37362 -0.11597 -0.37987 -0.11713 -0.38542 -0.12014 C -0.3915 -0.12384 -0.39688 -0.12963 -0.40244 -0.13495 C -0.40903 -0.1419 -0.4191 -0.14444 -0.42674 -0.14954 C -0.43334 -0.15394 -0.43785 -0.16019 -0.44497 -0.1625 C -0.44653 -0.16412 -0.44827 -0.16551 -0.44983 -0.16736 C -0.45122 -0.16875 -0.45209 -0.17083 -0.45348 -0.17222 C -0.45573 -0.17454 -0.46077 -0.1787 -0.46077 -0.1787 C -0.4665 -0.19005 -0.45903 -0.17708 -0.46806 -0.18681 C -0.4691 -0.18796 -0.4724 -0.19537 -0.47309 -0.19676 C -0.47778 -0.20532 -0.48282 -0.21111 -0.48889 -0.21782 C -0.49184 -0.22963 -0.50296 -0.23681 -0.51077 -0.24213 C -0.51789 -0.24676 -0.52257 -0.25648 -0.52674 -0.26505 C -0.52952 -0.27963 -0.54046 -0.28657 -0.55105 -0.28935 C -0.56094 -0.29607 -0.57119 -0.29769 -0.5816 -0.30232 C -0.58247 -0.30556 -0.58316 -0.3088 -0.58403 -0.31204 C -0.58438 -0.31366 -0.5816 -0.31111 -0.58039 -0.31042 C -0.579 -0.30949 -0.57813 -0.3081 -0.57674 -0.30718 C -0.57553 -0.30648 -0.57309 -0.30556 -0.57309 -0.30556 " pathEditMode="relative" ptsTypes="fffffffffffffffffffffffffA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3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-0.01059 -0.00996 -0.02084 -0.02222 -0.03316 -0.02755 C -0.04393 -0.0382 -0.05712 -0.04514 -0.06754 -0.05671 C -0.08125 -0.07199 -0.09393 -0.08727 -0.10886 -0.10139 C -0.12604 -0.11736 -0.14566 -0.12778 -0.1632 -0.14283 C -0.16893 -0.15417 -0.16511 -0.15139 -0.17379 -0.15347 C -0.19132 -0.1706 -0.21354 -0.1757 -0.23264 -0.18889 C -0.23646 -0.1963 -0.23594 -0.19583 -0.24219 -0.2044 C -0.24445 -0.20764 -0.24705 -0.21042 -0.24931 -0.21343 C -0.25052 -0.21505 -0.25295 -0.21806 -0.25295 -0.21783 C -0.25972 -0.24074 -0.27327 -0.2632 -0.28698 -0.2794 C -0.29028 -0.28333 -0.29462 -0.28611 -0.29775 -0.29028 C -0.29931 -0.29213 -0.30087 -0.29445 -0.30243 -0.2963 C -0.30452 -0.30556 -0.30643 -0.31551 -0.30955 -0.32408 C -0.31216 -0.33171 -0.31684 -0.33796 -0.32014 -0.3456 C -0.32222 -0.35046 -0.32413 -0.35579 -0.32604 -0.36088 C -0.32656 -0.36227 -0.32709 -0.36528 -0.32709 -0.36528 " pathEditMode="relative" rAng="0" ptsTypes="ffffffffffffffff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18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8.14815E-6 C -0.03073 -0.00116 -0.05625 -0.00209 -0.08542 -0.01135 C -0.10556 -0.02477 -0.13004 -0.03311 -0.15122 -0.04237 C -0.1698 -0.05047 -0.18872 -0.05741 -0.2073 -0.06505 C -0.21025 -0.06621 -0.21302 -0.06806 -0.2158 -0.06991 C -0.21719 -0.07084 -0.21806 -0.07246 -0.21945 -0.07315 C -0.22344 -0.07501 -0.22778 -0.07501 -0.23177 -0.07639 C -0.23855 -0.08542 -0.25018 -0.09237 -0.25851 -0.09931 C -0.28073 -0.11783 -0.30452 -0.13612 -0.33039 -0.14306 C -0.33941 -0.14885 -0.34896 -0.15695 -0.35851 -0.16112 C -0.35886 -0.16598 -0.35886 -0.17084 -0.35973 -0.1757 C -0.36007 -0.17802 -0.36198 -0.17987 -0.36216 -0.18218 C -0.3625 -0.18774 -0.36059 -0.20163 -0.35973 -0.20811 C -0.36007 -0.21413 -0.35973 -0.22038 -0.36094 -0.22616 C -0.36268 -0.23473 -0.36736 -0.24075 -0.36945 -0.24885 C -0.37032 -0.26181 -0.37118 -0.27362 -0.37309 -0.28612 C -0.37344 -0.29167 -0.37344 -0.29723 -0.37431 -0.30255 C -0.37466 -0.30487 -0.37674 -0.30672 -0.37674 -0.30903 C -0.37674 -0.31089 -0.375 -0.31204 -0.37431 -0.31389 C -0.37223 -0.31945 -0.37205 -0.32593 -0.37066 -0.33172 C -0.37292 -0.34075 -0.37188 -0.3382 -0.37188 -0.32362 " pathEditMode="relative" ptsTypes="ffffffffffffffffffffA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3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0.00364 -0.0125 -0.01267 -0.01829 -0.02152 -0.02593 C -0.04166 -0.04375 -0.06632 -0.05579 -0.09114 -0.06273 C -0.10243 -0.07083 -0.09704 -0.06875 -0.10677 -0.07107 C -0.11857 -0.07917 -0.13229 -0.08218 -0.14496 -0.08727 C -0.16493 -0.09537 -0.17673 -0.10232 -0.1967 -0.10926 C -0.23003 -0.12083 -0.26388 -0.13009 -0.29635 -0.14468 C -0.30625 -0.14907 -0.31354 -0.15741 -0.32257 -0.16366 C -0.36215 -0.19074 -0.346 -0.18032 -0.39704 -0.20324 C -0.40746 -0.20787 -0.41857 -0.21042 -0.42934 -0.21412 C -0.43194 -0.21505 -0.43489 -0.21597 -0.43767 -0.2169 C -0.44045 -0.21782 -0.44618 -0.21945 -0.44618 -0.21945 C -0.45086 -0.21921 -0.45573 -0.21921 -0.46059 -0.21829 C -0.46302 -0.21782 -0.4677 -0.21551 -0.4677 -0.21528 C -0.46875 -0.21181 -0.47118 -0.20625 -0.47118 -0.20185 " pathEditMode="relative" rAng="0" ptsTypes="ffffffffffffffA">
                                      <p:cBhvr>
                                        <p:cTn id="1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11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1146 -0.00116 -0.02048 -0.00649 -0.0316 -0.00811 C -0.06458 -0.01274 -0.09844 -0.01204 -0.1316 -0.01459 C -0.16753 -0.0213 -0.19653 -0.04723 -0.23038 -0.06343 C -0.28941 -0.09167 -0.34878 -0.11945 -0.40851 -0.14468 C -0.42326 -0.15093 -0.43837 -0.16065 -0.45364 -0.16412 C -0.46788 -0.17616 -0.48472 -0.18542 -0.50121 -0.19028 C -0.51545 -0.19977 -0.53073 -0.20579 -0.54514 -0.21459 C -0.54722 -0.21598 -0.54913 -0.21806 -0.55121 -0.21945 C -0.55278 -0.22037 -0.55451 -0.22037 -0.55607 -0.22107 C -0.56024 -0.22292 -0.56823 -0.22755 -0.56823 -0.22755 C -0.57187 -0.23149 -0.57552 -0.23519 -0.57916 -0.23912 C -0.58368 -0.24399 -0.59739 -0.24676 -0.60364 -0.25047 C -0.61198 -0.25533 -0.61927 -0.26436 -0.62795 -0.26667 C -0.64045 -0.27639 -0.65555 -0.27662 -0.66944 -0.28125 C -0.6743 -0.28079 -0.67934 -0.28079 -0.6842 -0.27963 C -0.69062 -0.27824 -0.69427 -0.27315 -0.7 -0.26991 C -0.70625 -0.26621 -0.71406 -0.26412 -0.72066 -0.26181 C -0.7276 -0.26227 -0.73455 -0.2625 -0.74149 -0.26343 C -0.7467 -0.26412 -0.74635 -0.2632 -0.74635 -0.26667 " pathEditMode="relative" ptsTypes="fffffffffffffffffff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3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1145 0.00301 -0.02118 0.00972 -0.03281 0.01157 C -0.03993 0.01528 -0.04722 0.01806 -0.05486 0.01968 C -0.06059 0.02083 -0.07187 0.02292 -0.07187 0.02292 C -0.09062 0.02107 -0.10555 0.01875 -0.12326 0.01482 C -0.13941 0.00602 -0.15816 0.00463 -0.17552 0.00185 C -0.18333 -0.00093 -0.18941 -0.00347 -0.19757 -0.00486 C -0.20555 -0.00625 -0.22187 -0.0081 -0.22187 -0.0081 C -0.2375 -0.01736 -0.25382 -0.02037 -0.27066 -0.02268 C -0.30902 -0.03449 -0.34444 -0.04537 -0.38402 -0.05023 C -0.40625 -0.05648 -0.42812 -0.06481 -0.45 -0.07315 C -0.46267 -0.07801 -0.47621 -0.08009 -0.48888 -0.08449 C -0.4993 -0.08819 -0.51232 -0.09213 -0.52187 -0.09907 C -0.52448 -0.10093 -0.52638 -0.1044 -0.52916 -0.10555 C -0.53159 -0.10671 -0.53645 -0.1088 -0.53645 -0.1088 C -0.54062 -0.10602 -0.5427 -0.10579 -0.5427 -0.09907 " pathEditMode="relative" ptsTypes="fffffffffffffffA"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-0.00503 0.00509 -0.00746 0.00625 -0.01354 0.0081 C -0.0191 0.01296 -0.02535 0.01296 -0.03177 0.01458 C -0.11944 0.00903 -0.20625 -0.00301 -0.29392 -0.00648 C -0.31458 -0.00926 -0.33524 -0.01088 -0.35607 -0.01297 C -0.36632 -0.01389 -0.37639 -0.01505 -0.38663 -0.01621 C -0.39114 -0.01667 -0.4 -0.01783 -0.4 -0.01783 C -0.41354 -0.02431 -0.42517 -0.02454 -0.43906 -0.02755 C -0.44774 -0.0294 -0.46476 -0.03403 -0.46476 -0.03403 C -0.48142 -0.04838 -0.50156 -0.05347 -0.52083 -0.05857 C -0.52969 -0.06459 -0.53906 -0.0706 -0.54878 -0.07315 C -0.55885 -0.07986 -0.5691 -0.08681 -0.57812 -0.09584 C -0.5842 -0.10185 -0.58871 -0.11019 -0.59514 -0.11551 C -0.60208 -0.12153 -0.6092 -0.12662 -0.61597 -0.13334 C -0.62187 -0.13912 -0.62465 -0.14746 -0.63055 -0.15278 C -0.63194 -0.16042 -0.63177 -0.15695 -0.63177 -0.1625 " pathEditMode="relative" ptsTypes="fffffffffffffffA">
                                      <p:cBhvr>
                                        <p:cTn id="1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C -0.00625 -0.00277 -0.01198 -0.00717 -0.0184 -0.00972 C -0.03646 -0.01689 -0.05521 -0.02176 -0.07326 -0.02939 C -0.08055 -0.0324 -0.08819 -0.03495 -0.09514 -0.03912 C -0.09878 -0.0412 -0.10243 -0.04375 -0.10607 -0.0456 C -0.13073 -0.05833 -0.15607 -0.06759 -0.18055 -0.08125 C -0.21719 -0.10162 -0.19288 -0.08472 -0.21476 -0.09444 C -0.22743 -0.1 -0.23993 -0.10648 -0.25243 -0.11226 C -0.26076 -0.1162 -0.26979 -0.11782 -0.27812 -0.12199 C -0.2967 -0.13101 -0.31753 -0.14375 -0.33177 -0.16273 C -0.33576 -0.16805 -0.3401 -0.17361 -0.34271 -0.18055 C -0.34479 -0.18588 -0.34236 -0.18541 -0.34514 -0.18541 " pathEditMode="relative" ptsTypes="fffffffffffA">
                                      <p:cBhvr>
                                        <p:cTn id="1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789a_ab5b933a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764704"/>
            <a:ext cx="3715612" cy="5400600"/>
          </a:xfrm>
          <a:prstGeom prst="rect">
            <a:avLst/>
          </a:prstGeom>
        </p:spPr>
      </p:pic>
      <p:pic>
        <p:nvPicPr>
          <p:cNvPr id="3" name="Рисунок 2" descr="6956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16832"/>
            <a:ext cx="464071" cy="612447"/>
          </a:xfrm>
          <a:prstGeom prst="rect">
            <a:avLst/>
          </a:prstGeom>
        </p:spPr>
      </p:pic>
      <p:pic>
        <p:nvPicPr>
          <p:cNvPr id="4" name="Рисунок 3" descr="BlMi00NmY.png"/>
          <p:cNvPicPr>
            <a:picLocks noChangeAspect="1"/>
          </p:cNvPicPr>
          <p:nvPr/>
        </p:nvPicPr>
        <p:blipFill>
          <a:blip r:embed="rId4" cstate="print"/>
          <a:srcRect t="7529" b="2220"/>
          <a:stretch>
            <a:fillRect/>
          </a:stretch>
        </p:blipFill>
        <p:spPr>
          <a:xfrm>
            <a:off x="2195736" y="2780928"/>
            <a:ext cx="509872" cy="546066"/>
          </a:xfrm>
          <a:prstGeom prst="rect">
            <a:avLst/>
          </a:prstGeom>
        </p:spPr>
      </p:pic>
      <p:pic>
        <p:nvPicPr>
          <p:cNvPr id="5" name="Рисунок 4" descr="7009947.png"/>
          <p:cNvPicPr>
            <a:picLocks noChangeAspect="1"/>
          </p:cNvPicPr>
          <p:nvPr/>
        </p:nvPicPr>
        <p:blipFill>
          <a:blip r:embed="rId5" cstate="print"/>
          <a:srcRect t="12206"/>
          <a:stretch>
            <a:fillRect/>
          </a:stretch>
        </p:blipFill>
        <p:spPr>
          <a:xfrm>
            <a:off x="2339752" y="1988840"/>
            <a:ext cx="390823" cy="517638"/>
          </a:xfrm>
          <a:prstGeom prst="rect">
            <a:avLst/>
          </a:prstGeom>
        </p:spPr>
      </p:pic>
      <p:pic>
        <p:nvPicPr>
          <p:cNvPr id="7" name="Рисунок 6" descr="IxYjc1Y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284984"/>
            <a:ext cx="401256" cy="547985"/>
          </a:xfrm>
          <a:prstGeom prst="rect">
            <a:avLst/>
          </a:prstGeom>
        </p:spPr>
      </p:pic>
      <p:pic>
        <p:nvPicPr>
          <p:cNvPr id="8" name="Рисунок 7" descr="IxNjUtNj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4869160"/>
            <a:ext cx="420638" cy="511776"/>
          </a:xfrm>
          <a:prstGeom prst="rect">
            <a:avLst/>
          </a:prstGeom>
        </p:spPr>
      </p:pic>
      <p:pic>
        <p:nvPicPr>
          <p:cNvPr id="9" name="Рисунок 8" descr="822875-0cb3c37498c88cb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005064"/>
            <a:ext cx="576064" cy="576064"/>
          </a:xfrm>
          <a:prstGeom prst="rect">
            <a:avLst/>
          </a:prstGeom>
        </p:spPr>
      </p:pic>
      <p:pic>
        <p:nvPicPr>
          <p:cNvPr id="10" name="Рисунок 9" descr="0_9bfb3_e5d67510_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9832" y="2204864"/>
            <a:ext cx="432048" cy="528176"/>
          </a:xfrm>
          <a:prstGeom prst="rect">
            <a:avLst/>
          </a:prstGeom>
        </p:spPr>
      </p:pic>
      <p:pic>
        <p:nvPicPr>
          <p:cNvPr id="11" name="Рисунок 10" descr="68465766_65989752_1288508279_6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3648" y="2780928"/>
            <a:ext cx="512663" cy="591831"/>
          </a:xfrm>
          <a:prstGeom prst="rect">
            <a:avLst/>
          </a:prstGeom>
        </p:spPr>
      </p:pic>
      <p:pic>
        <p:nvPicPr>
          <p:cNvPr id="13" name="Рисунок 12" descr="0_6d89c_9a08175_XL.png"/>
          <p:cNvPicPr>
            <a:picLocks noChangeAspect="1"/>
          </p:cNvPicPr>
          <p:nvPr/>
        </p:nvPicPr>
        <p:blipFill>
          <a:blip r:embed="rId11" cstate="print"/>
          <a:srcRect r="52953"/>
          <a:stretch>
            <a:fillRect/>
          </a:stretch>
        </p:blipFill>
        <p:spPr>
          <a:xfrm>
            <a:off x="2195736" y="3789040"/>
            <a:ext cx="504056" cy="654886"/>
          </a:xfrm>
          <a:prstGeom prst="rect">
            <a:avLst/>
          </a:prstGeom>
        </p:spPr>
      </p:pic>
      <p:pic>
        <p:nvPicPr>
          <p:cNvPr id="14" name="Рисунок 13" descr="34_phot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15816" y="4869160"/>
            <a:ext cx="718202" cy="764578"/>
          </a:xfrm>
          <a:prstGeom prst="rect">
            <a:avLst/>
          </a:prstGeom>
        </p:spPr>
      </p:pic>
      <p:pic>
        <p:nvPicPr>
          <p:cNvPr id="15" name="Рисунок 14" descr="YxLTliNWM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3608" y="5013176"/>
            <a:ext cx="504260" cy="584988"/>
          </a:xfrm>
          <a:prstGeom prst="rect">
            <a:avLst/>
          </a:prstGeom>
        </p:spPr>
      </p:pic>
      <p:pic>
        <p:nvPicPr>
          <p:cNvPr id="16" name="Рисунок 15" descr="MQuq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15816" y="3068960"/>
            <a:ext cx="460090" cy="538050"/>
          </a:xfrm>
          <a:prstGeom prst="rect">
            <a:avLst/>
          </a:prstGeom>
        </p:spPr>
      </p:pic>
      <p:pic>
        <p:nvPicPr>
          <p:cNvPr id="17" name="Рисунок 16" descr="66690193_1289982318_11.png"/>
          <p:cNvPicPr>
            <a:picLocks noChangeAspect="1"/>
          </p:cNvPicPr>
          <p:nvPr/>
        </p:nvPicPr>
        <p:blipFill>
          <a:blip r:embed="rId15" cstate="print"/>
          <a:srcRect t="11151"/>
          <a:stretch>
            <a:fillRect/>
          </a:stretch>
        </p:blipFill>
        <p:spPr>
          <a:xfrm>
            <a:off x="1115616" y="4077072"/>
            <a:ext cx="504056" cy="60363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724128" y="260648"/>
            <a:ext cx="3059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лесу родилась ёлочка,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Она перед тобой.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Верхушку мы украсили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Рубиновой …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22" name="Рисунок 21" descr="26.png">
            <a:hlinkClick r:id="" action="ppaction://noaction">
              <a:snd r:embed="rId16" name="chimes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80312" y="1196752"/>
            <a:ext cx="360040" cy="3600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40152" y="191683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ЗВЕЗДОЙ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Рисунок 23" descr="1e07fd0c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796136" y="3789040"/>
            <a:ext cx="1147093" cy="1093562"/>
          </a:xfrm>
          <a:prstGeom prst="rect">
            <a:avLst/>
          </a:prstGeom>
        </p:spPr>
      </p:pic>
      <p:pic>
        <p:nvPicPr>
          <p:cNvPr id="20" name="Рисунок 19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43281 -0.5101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build="p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789a_ab5b933a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764704"/>
            <a:ext cx="3715612" cy="5400600"/>
          </a:xfrm>
          <a:prstGeom prst="rect">
            <a:avLst/>
          </a:prstGeom>
        </p:spPr>
      </p:pic>
      <p:pic>
        <p:nvPicPr>
          <p:cNvPr id="3" name="Рисунок 2" descr="6956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16832"/>
            <a:ext cx="464071" cy="612447"/>
          </a:xfrm>
          <a:prstGeom prst="rect">
            <a:avLst/>
          </a:prstGeom>
        </p:spPr>
      </p:pic>
      <p:pic>
        <p:nvPicPr>
          <p:cNvPr id="4" name="Рисунок 3" descr="BlMi00NmY.png"/>
          <p:cNvPicPr>
            <a:picLocks noChangeAspect="1"/>
          </p:cNvPicPr>
          <p:nvPr/>
        </p:nvPicPr>
        <p:blipFill>
          <a:blip r:embed="rId4" cstate="print"/>
          <a:srcRect t="7529" b="2220"/>
          <a:stretch>
            <a:fillRect/>
          </a:stretch>
        </p:blipFill>
        <p:spPr>
          <a:xfrm>
            <a:off x="2195736" y="2780928"/>
            <a:ext cx="509872" cy="546066"/>
          </a:xfrm>
          <a:prstGeom prst="rect">
            <a:avLst/>
          </a:prstGeom>
        </p:spPr>
      </p:pic>
      <p:pic>
        <p:nvPicPr>
          <p:cNvPr id="5" name="Рисунок 4" descr="7009947.png"/>
          <p:cNvPicPr>
            <a:picLocks noChangeAspect="1"/>
          </p:cNvPicPr>
          <p:nvPr/>
        </p:nvPicPr>
        <p:blipFill>
          <a:blip r:embed="rId5" cstate="print"/>
          <a:srcRect t="12206"/>
          <a:stretch>
            <a:fillRect/>
          </a:stretch>
        </p:blipFill>
        <p:spPr>
          <a:xfrm>
            <a:off x="2339752" y="1988840"/>
            <a:ext cx="390823" cy="517638"/>
          </a:xfrm>
          <a:prstGeom prst="rect">
            <a:avLst/>
          </a:prstGeom>
        </p:spPr>
      </p:pic>
      <p:pic>
        <p:nvPicPr>
          <p:cNvPr id="7" name="Рисунок 6" descr="IxYjc1Y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284984"/>
            <a:ext cx="401256" cy="547985"/>
          </a:xfrm>
          <a:prstGeom prst="rect">
            <a:avLst/>
          </a:prstGeom>
        </p:spPr>
      </p:pic>
      <p:pic>
        <p:nvPicPr>
          <p:cNvPr id="8" name="Рисунок 7" descr="IxNjUtNj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4869160"/>
            <a:ext cx="420638" cy="511776"/>
          </a:xfrm>
          <a:prstGeom prst="rect">
            <a:avLst/>
          </a:prstGeom>
        </p:spPr>
      </p:pic>
      <p:pic>
        <p:nvPicPr>
          <p:cNvPr id="9" name="Рисунок 8" descr="822875-0cb3c37498c88cb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005064"/>
            <a:ext cx="576064" cy="576064"/>
          </a:xfrm>
          <a:prstGeom prst="rect">
            <a:avLst/>
          </a:prstGeom>
        </p:spPr>
      </p:pic>
      <p:pic>
        <p:nvPicPr>
          <p:cNvPr id="11" name="Рисунок 10" descr="68465766_65989752_1288508279_6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2780928"/>
            <a:ext cx="512663" cy="591831"/>
          </a:xfrm>
          <a:prstGeom prst="rect">
            <a:avLst/>
          </a:prstGeom>
        </p:spPr>
      </p:pic>
      <p:pic>
        <p:nvPicPr>
          <p:cNvPr id="13" name="Рисунок 12" descr="0_6d89c_9a08175_XL.png"/>
          <p:cNvPicPr>
            <a:picLocks noChangeAspect="1"/>
          </p:cNvPicPr>
          <p:nvPr/>
        </p:nvPicPr>
        <p:blipFill>
          <a:blip r:embed="rId10" cstate="print"/>
          <a:srcRect r="52953"/>
          <a:stretch>
            <a:fillRect/>
          </a:stretch>
        </p:blipFill>
        <p:spPr>
          <a:xfrm>
            <a:off x="2195736" y="3789040"/>
            <a:ext cx="504056" cy="654886"/>
          </a:xfrm>
          <a:prstGeom prst="rect">
            <a:avLst/>
          </a:prstGeom>
        </p:spPr>
      </p:pic>
      <p:pic>
        <p:nvPicPr>
          <p:cNvPr id="14" name="Рисунок 13" descr="34_phot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5816" y="4869160"/>
            <a:ext cx="718202" cy="764578"/>
          </a:xfrm>
          <a:prstGeom prst="rect">
            <a:avLst/>
          </a:prstGeom>
        </p:spPr>
      </p:pic>
      <p:pic>
        <p:nvPicPr>
          <p:cNvPr id="15" name="Рисунок 14" descr="YxLTliNW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608" y="5013176"/>
            <a:ext cx="504260" cy="584988"/>
          </a:xfrm>
          <a:prstGeom prst="rect">
            <a:avLst/>
          </a:prstGeom>
        </p:spPr>
      </p:pic>
      <p:pic>
        <p:nvPicPr>
          <p:cNvPr id="16" name="Рисунок 15" descr="MQuq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15816" y="3068960"/>
            <a:ext cx="460090" cy="538050"/>
          </a:xfrm>
          <a:prstGeom prst="rect">
            <a:avLst/>
          </a:prstGeom>
        </p:spPr>
      </p:pic>
      <p:pic>
        <p:nvPicPr>
          <p:cNvPr id="17" name="Рисунок 16" descr="66690193_1289982318_11.png"/>
          <p:cNvPicPr>
            <a:picLocks noChangeAspect="1"/>
          </p:cNvPicPr>
          <p:nvPr/>
        </p:nvPicPr>
        <p:blipFill>
          <a:blip r:embed="rId14" cstate="print"/>
          <a:srcRect t="11151"/>
          <a:stretch>
            <a:fillRect/>
          </a:stretch>
        </p:blipFill>
        <p:spPr>
          <a:xfrm>
            <a:off x="1115616" y="4077072"/>
            <a:ext cx="504056" cy="603630"/>
          </a:xfrm>
          <a:prstGeom prst="rect">
            <a:avLst/>
          </a:prstGeom>
        </p:spPr>
      </p:pic>
      <p:pic>
        <p:nvPicPr>
          <p:cNvPr id="24" name="Рисунок 23" descr="1e07fd0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188640"/>
            <a:ext cx="1147093" cy="1093562"/>
          </a:xfrm>
          <a:prstGeom prst="rect">
            <a:avLst/>
          </a:prstGeom>
        </p:spPr>
      </p:pic>
      <p:pic>
        <p:nvPicPr>
          <p:cNvPr id="31" name="Рисунок 30" descr="shari_sin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1403648" y="2564904"/>
            <a:ext cx="2016224" cy="792088"/>
          </a:xfrm>
          <a:prstGeom prst="rect">
            <a:avLst/>
          </a:prstGeom>
        </p:spPr>
      </p:pic>
      <p:pic>
        <p:nvPicPr>
          <p:cNvPr id="10" name="Рисунок 9" descr="0_9bfb3_e5d67510_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59832" y="2204864"/>
            <a:ext cx="432048" cy="528176"/>
          </a:xfrm>
          <a:prstGeom prst="rect">
            <a:avLst/>
          </a:prstGeom>
        </p:spPr>
      </p:pic>
      <p:pic>
        <p:nvPicPr>
          <p:cNvPr id="32" name="Рисунок 31" descr="shari_ser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1187624" y="3573016"/>
            <a:ext cx="2232248" cy="86409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508104" y="188640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Быстро огоньки мигают,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Сверху вниз перебегают.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Эта дружная команда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Называется...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8" name="Рисунок 27" descr="26.png">
            <a:hlinkClick r:id="" action="ppaction://noaction">
              <a:snd r:embed="rId19" name="chimes.wav"/>
            </a:hlinkClick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308304" y="1196752"/>
            <a:ext cx="360040" cy="3600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436096" y="1916832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ГИРЛЯНДА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" name="Рисунок 33" descr="61478853_52923889_000001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788024" y="3429000"/>
            <a:ext cx="3794174" cy="720080"/>
          </a:xfrm>
          <a:prstGeom prst="rect">
            <a:avLst/>
          </a:prstGeom>
        </p:spPr>
      </p:pic>
      <p:pic>
        <p:nvPicPr>
          <p:cNvPr id="35" name="Рисунок 34" descr="61478853_52923889_000001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rot="6046506">
            <a:off x="125101" y="3036089"/>
            <a:ext cx="3606710" cy="599092"/>
          </a:xfrm>
          <a:prstGeom prst="rect">
            <a:avLst/>
          </a:prstGeom>
        </p:spPr>
      </p:pic>
      <p:pic>
        <p:nvPicPr>
          <p:cNvPr id="36" name="Рисунок 35" descr="61478853_52923889_000001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rot="4755205" flipV="1">
            <a:off x="993017" y="2978137"/>
            <a:ext cx="3527613" cy="765860"/>
          </a:xfrm>
          <a:prstGeom prst="rect">
            <a:avLst/>
          </a:prstGeom>
        </p:spPr>
      </p:pic>
      <p:pic>
        <p:nvPicPr>
          <p:cNvPr id="37" name="Рисунок 36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  <p:pic>
        <p:nvPicPr>
          <p:cNvPr id="27" name="Рисунок 26" descr="4530031b-2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33" b="21184"/>
          <a:stretch>
            <a:fillRect/>
          </a:stretch>
        </p:blipFill>
        <p:spPr>
          <a:xfrm>
            <a:off x="683568" y="4869160"/>
            <a:ext cx="3327326" cy="1135395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build="p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789a_ab5b933a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764704"/>
            <a:ext cx="3715612" cy="5400600"/>
          </a:xfrm>
          <a:prstGeom prst="rect">
            <a:avLst/>
          </a:prstGeom>
        </p:spPr>
      </p:pic>
      <p:pic>
        <p:nvPicPr>
          <p:cNvPr id="3" name="Рисунок 2" descr="6956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16832"/>
            <a:ext cx="464071" cy="612447"/>
          </a:xfrm>
          <a:prstGeom prst="rect">
            <a:avLst/>
          </a:prstGeom>
        </p:spPr>
      </p:pic>
      <p:pic>
        <p:nvPicPr>
          <p:cNvPr id="4" name="Рисунок 3" descr="BlMi00NmY.png"/>
          <p:cNvPicPr>
            <a:picLocks noChangeAspect="1"/>
          </p:cNvPicPr>
          <p:nvPr/>
        </p:nvPicPr>
        <p:blipFill>
          <a:blip r:embed="rId4" cstate="print"/>
          <a:srcRect t="7529" b="2220"/>
          <a:stretch>
            <a:fillRect/>
          </a:stretch>
        </p:blipFill>
        <p:spPr>
          <a:xfrm>
            <a:off x="2195736" y="2780928"/>
            <a:ext cx="509872" cy="546066"/>
          </a:xfrm>
          <a:prstGeom prst="rect">
            <a:avLst/>
          </a:prstGeom>
        </p:spPr>
      </p:pic>
      <p:pic>
        <p:nvPicPr>
          <p:cNvPr id="5" name="Рисунок 4" descr="7009947.png"/>
          <p:cNvPicPr>
            <a:picLocks noChangeAspect="1"/>
          </p:cNvPicPr>
          <p:nvPr/>
        </p:nvPicPr>
        <p:blipFill>
          <a:blip r:embed="rId5" cstate="print"/>
          <a:srcRect t="12206"/>
          <a:stretch>
            <a:fillRect/>
          </a:stretch>
        </p:blipFill>
        <p:spPr>
          <a:xfrm>
            <a:off x="2339752" y="1988840"/>
            <a:ext cx="390823" cy="517638"/>
          </a:xfrm>
          <a:prstGeom prst="rect">
            <a:avLst/>
          </a:prstGeom>
        </p:spPr>
      </p:pic>
      <p:pic>
        <p:nvPicPr>
          <p:cNvPr id="7" name="Рисунок 6" descr="IxYjc1Y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284984"/>
            <a:ext cx="401256" cy="547985"/>
          </a:xfrm>
          <a:prstGeom prst="rect">
            <a:avLst/>
          </a:prstGeom>
        </p:spPr>
      </p:pic>
      <p:pic>
        <p:nvPicPr>
          <p:cNvPr id="8" name="Рисунок 7" descr="IxNjUtNj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4869160"/>
            <a:ext cx="420638" cy="511776"/>
          </a:xfrm>
          <a:prstGeom prst="rect">
            <a:avLst/>
          </a:prstGeom>
        </p:spPr>
      </p:pic>
      <p:pic>
        <p:nvPicPr>
          <p:cNvPr id="9" name="Рисунок 8" descr="822875-0cb3c37498c88cb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005064"/>
            <a:ext cx="576064" cy="576064"/>
          </a:xfrm>
          <a:prstGeom prst="rect">
            <a:avLst/>
          </a:prstGeom>
        </p:spPr>
      </p:pic>
      <p:pic>
        <p:nvPicPr>
          <p:cNvPr id="11" name="Рисунок 10" descr="68465766_65989752_1288508279_6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2780928"/>
            <a:ext cx="512663" cy="591831"/>
          </a:xfrm>
          <a:prstGeom prst="rect">
            <a:avLst/>
          </a:prstGeom>
        </p:spPr>
      </p:pic>
      <p:pic>
        <p:nvPicPr>
          <p:cNvPr id="13" name="Рисунок 12" descr="0_6d89c_9a08175_XL.png"/>
          <p:cNvPicPr>
            <a:picLocks noChangeAspect="1"/>
          </p:cNvPicPr>
          <p:nvPr/>
        </p:nvPicPr>
        <p:blipFill>
          <a:blip r:embed="rId10" cstate="print"/>
          <a:srcRect r="52953"/>
          <a:stretch>
            <a:fillRect/>
          </a:stretch>
        </p:blipFill>
        <p:spPr>
          <a:xfrm>
            <a:off x="2195736" y="3789040"/>
            <a:ext cx="504056" cy="654886"/>
          </a:xfrm>
          <a:prstGeom prst="rect">
            <a:avLst/>
          </a:prstGeom>
        </p:spPr>
      </p:pic>
      <p:pic>
        <p:nvPicPr>
          <p:cNvPr id="14" name="Рисунок 13" descr="34_phot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5816" y="4869160"/>
            <a:ext cx="718202" cy="764578"/>
          </a:xfrm>
          <a:prstGeom prst="rect">
            <a:avLst/>
          </a:prstGeom>
        </p:spPr>
      </p:pic>
      <p:pic>
        <p:nvPicPr>
          <p:cNvPr id="15" name="Рисунок 14" descr="YxLTliNW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608" y="5013176"/>
            <a:ext cx="504260" cy="584988"/>
          </a:xfrm>
          <a:prstGeom prst="rect">
            <a:avLst/>
          </a:prstGeom>
        </p:spPr>
      </p:pic>
      <p:pic>
        <p:nvPicPr>
          <p:cNvPr id="16" name="Рисунок 15" descr="MQuq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15816" y="3068960"/>
            <a:ext cx="460090" cy="538050"/>
          </a:xfrm>
          <a:prstGeom prst="rect">
            <a:avLst/>
          </a:prstGeom>
        </p:spPr>
      </p:pic>
      <p:pic>
        <p:nvPicPr>
          <p:cNvPr id="17" name="Рисунок 16" descr="66690193_1289982318_11.png"/>
          <p:cNvPicPr>
            <a:picLocks noChangeAspect="1"/>
          </p:cNvPicPr>
          <p:nvPr/>
        </p:nvPicPr>
        <p:blipFill>
          <a:blip r:embed="rId14" cstate="print"/>
          <a:srcRect t="11151"/>
          <a:stretch>
            <a:fillRect/>
          </a:stretch>
        </p:blipFill>
        <p:spPr>
          <a:xfrm>
            <a:off x="1115616" y="4077072"/>
            <a:ext cx="504056" cy="603630"/>
          </a:xfrm>
          <a:prstGeom prst="rect">
            <a:avLst/>
          </a:prstGeom>
        </p:spPr>
      </p:pic>
      <p:pic>
        <p:nvPicPr>
          <p:cNvPr id="24" name="Рисунок 23" descr="1e07fd0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188640"/>
            <a:ext cx="1147093" cy="10935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644008" y="332656"/>
            <a:ext cx="3707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нитку шарики собрали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в украшение связали.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Теперь блестят они на ёлке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Сквозь изумрудные иголки.</a:t>
            </a:r>
            <a:endParaRPr lang="ru-RU" sz="2000" dirty="0"/>
          </a:p>
        </p:txBody>
      </p:sp>
      <p:pic>
        <p:nvPicPr>
          <p:cNvPr id="26" name="Рисунок 25" descr="26.png">
            <a:hlinkClick r:id="" action="ppaction://noaction">
              <a:snd r:embed="rId16" name="chimes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028384" y="1268760"/>
            <a:ext cx="360040" cy="3600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92080" y="213285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 У С Ы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Рисунок 30" descr="shari_sin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5868144" y="3068960"/>
            <a:ext cx="2016224" cy="792088"/>
          </a:xfrm>
          <a:prstGeom prst="rect">
            <a:avLst/>
          </a:prstGeom>
        </p:spPr>
      </p:pic>
      <p:pic>
        <p:nvPicPr>
          <p:cNvPr id="10" name="Рисунок 9" descr="0_9bfb3_e5d67510_L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59832" y="2204864"/>
            <a:ext cx="432048" cy="528176"/>
          </a:xfrm>
          <a:prstGeom prst="rect">
            <a:avLst/>
          </a:prstGeom>
        </p:spPr>
      </p:pic>
      <p:pic>
        <p:nvPicPr>
          <p:cNvPr id="32" name="Рисунок 31" descr="shari_ser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5724128" y="4077072"/>
            <a:ext cx="2232248" cy="864096"/>
          </a:xfrm>
          <a:prstGeom prst="rect">
            <a:avLst/>
          </a:prstGeom>
        </p:spPr>
      </p:pic>
      <p:pic>
        <p:nvPicPr>
          <p:cNvPr id="34" name="Рисунок 33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  <p:pic>
        <p:nvPicPr>
          <p:cNvPr id="35" name="Рисунок 34" descr="4530031b-2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33" b="21184"/>
          <a:stretch>
            <a:fillRect/>
          </a:stretch>
        </p:blipFill>
        <p:spPr>
          <a:xfrm>
            <a:off x="5364088" y="4941168"/>
            <a:ext cx="3327326" cy="1135395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52049 -0.0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3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49219 -0.0629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48021 -0.0995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build="p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789a_ab5b933a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764704"/>
            <a:ext cx="3715612" cy="5400600"/>
          </a:xfrm>
          <a:prstGeom prst="rect">
            <a:avLst/>
          </a:prstGeom>
        </p:spPr>
      </p:pic>
      <p:pic>
        <p:nvPicPr>
          <p:cNvPr id="3" name="Рисунок 2" descr="6956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16832"/>
            <a:ext cx="464071" cy="612447"/>
          </a:xfrm>
          <a:prstGeom prst="rect">
            <a:avLst/>
          </a:prstGeom>
        </p:spPr>
      </p:pic>
      <p:pic>
        <p:nvPicPr>
          <p:cNvPr id="4" name="Рисунок 3" descr="BlMi00NmY.png"/>
          <p:cNvPicPr>
            <a:picLocks noChangeAspect="1"/>
          </p:cNvPicPr>
          <p:nvPr/>
        </p:nvPicPr>
        <p:blipFill>
          <a:blip r:embed="rId4" cstate="print"/>
          <a:srcRect t="7529" b="2220"/>
          <a:stretch>
            <a:fillRect/>
          </a:stretch>
        </p:blipFill>
        <p:spPr>
          <a:xfrm>
            <a:off x="2195736" y="2780928"/>
            <a:ext cx="509872" cy="546066"/>
          </a:xfrm>
          <a:prstGeom prst="rect">
            <a:avLst/>
          </a:prstGeom>
        </p:spPr>
      </p:pic>
      <p:pic>
        <p:nvPicPr>
          <p:cNvPr id="5" name="Рисунок 4" descr="7009947.png"/>
          <p:cNvPicPr>
            <a:picLocks noChangeAspect="1"/>
          </p:cNvPicPr>
          <p:nvPr/>
        </p:nvPicPr>
        <p:blipFill>
          <a:blip r:embed="rId5" cstate="print"/>
          <a:srcRect t="12206"/>
          <a:stretch>
            <a:fillRect/>
          </a:stretch>
        </p:blipFill>
        <p:spPr>
          <a:xfrm>
            <a:off x="2339752" y="1988840"/>
            <a:ext cx="390823" cy="517638"/>
          </a:xfrm>
          <a:prstGeom prst="rect">
            <a:avLst/>
          </a:prstGeom>
        </p:spPr>
      </p:pic>
      <p:pic>
        <p:nvPicPr>
          <p:cNvPr id="7" name="Рисунок 6" descr="IxYjc1Y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284984"/>
            <a:ext cx="401256" cy="547985"/>
          </a:xfrm>
          <a:prstGeom prst="rect">
            <a:avLst/>
          </a:prstGeom>
        </p:spPr>
      </p:pic>
      <p:pic>
        <p:nvPicPr>
          <p:cNvPr id="8" name="Рисунок 7" descr="IxNjUtNj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4869160"/>
            <a:ext cx="420638" cy="511776"/>
          </a:xfrm>
          <a:prstGeom prst="rect">
            <a:avLst/>
          </a:prstGeom>
        </p:spPr>
      </p:pic>
      <p:pic>
        <p:nvPicPr>
          <p:cNvPr id="9" name="Рисунок 8" descr="822875-0cb3c37498c88cb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005064"/>
            <a:ext cx="576064" cy="576064"/>
          </a:xfrm>
          <a:prstGeom prst="rect">
            <a:avLst/>
          </a:prstGeom>
        </p:spPr>
      </p:pic>
      <p:pic>
        <p:nvPicPr>
          <p:cNvPr id="11" name="Рисунок 10" descr="68465766_65989752_1288508279_6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2780928"/>
            <a:ext cx="512663" cy="591831"/>
          </a:xfrm>
          <a:prstGeom prst="rect">
            <a:avLst/>
          </a:prstGeom>
        </p:spPr>
      </p:pic>
      <p:pic>
        <p:nvPicPr>
          <p:cNvPr id="13" name="Рисунок 12" descr="0_6d89c_9a08175_XL.png"/>
          <p:cNvPicPr>
            <a:picLocks noChangeAspect="1"/>
          </p:cNvPicPr>
          <p:nvPr/>
        </p:nvPicPr>
        <p:blipFill>
          <a:blip r:embed="rId10" cstate="print"/>
          <a:srcRect r="52953"/>
          <a:stretch>
            <a:fillRect/>
          </a:stretch>
        </p:blipFill>
        <p:spPr>
          <a:xfrm>
            <a:off x="2195736" y="3789040"/>
            <a:ext cx="504056" cy="654886"/>
          </a:xfrm>
          <a:prstGeom prst="rect">
            <a:avLst/>
          </a:prstGeom>
        </p:spPr>
      </p:pic>
      <p:pic>
        <p:nvPicPr>
          <p:cNvPr id="14" name="Рисунок 13" descr="34_phot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5816" y="4869160"/>
            <a:ext cx="718202" cy="764578"/>
          </a:xfrm>
          <a:prstGeom prst="rect">
            <a:avLst/>
          </a:prstGeom>
        </p:spPr>
      </p:pic>
      <p:pic>
        <p:nvPicPr>
          <p:cNvPr id="15" name="Рисунок 14" descr="YxLTliNW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608" y="5013176"/>
            <a:ext cx="504260" cy="584988"/>
          </a:xfrm>
          <a:prstGeom prst="rect">
            <a:avLst/>
          </a:prstGeom>
        </p:spPr>
      </p:pic>
      <p:pic>
        <p:nvPicPr>
          <p:cNvPr id="16" name="Рисунок 15" descr="MQuq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15816" y="3068960"/>
            <a:ext cx="460090" cy="538050"/>
          </a:xfrm>
          <a:prstGeom prst="rect">
            <a:avLst/>
          </a:prstGeom>
        </p:spPr>
      </p:pic>
      <p:pic>
        <p:nvPicPr>
          <p:cNvPr id="17" name="Рисунок 16" descr="66690193_1289982318_11.png"/>
          <p:cNvPicPr>
            <a:picLocks noChangeAspect="1"/>
          </p:cNvPicPr>
          <p:nvPr/>
        </p:nvPicPr>
        <p:blipFill>
          <a:blip r:embed="rId14" cstate="print"/>
          <a:srcRect t="11151"/>
          <a:stretch>
            <a:fillRect/>
          </a:stretch>
        </p:blipFill>
        <p:spPr>
          <a:xfrm>
            <a:off x="1115616" y="4077072"/>
            <a:ext cx="504056" cy="603630"/>
          </a:xfrm>
          <a:prstGeom prst="rect">
            <a:avLst/>
          </a:prstGeom>
        </p:spPr>
      </p:pic>
      <p:pic>
        <p:nvPicPr>
          <p:cNvPr id="24" name="Рисунок 23" descr="1e07fd0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188640"/>
            <a:ext cx="1147093" cy="1093562"/>
          </a:xfrm>
          <a:prstGeom prst="rect">
            <a:avLst/>
          </a:prstGeom>
        </p:spPr>
      </p:pic>
      <p:pic>
        <p:nvPicPr>
          <p:cNvPr id="31" name="Рисунок 30" descr="shari_sin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1403648" y="2564904"/>
            <a:ext cx="2016224" cy="792088"/>
          </a:xfrm>
          <a:prstGeom prst="rect">
            <a:avLst/>
          </a:prstGeom>
        </p:spPr>
      </p:pic>
      <p:pic>
        <p:nvPicPr>
          <p:cNvPr id="10" name="Рисунок 9" descr="0_9bfb3_e5d67510_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59832" y="2204864"/>
            <a:ext cx="432048" cy="528176"/>
          </a:xfrm>
          <a:prstGeom prst="rect">
            <a:avLst/>
          </a:prstGeom>
        </p:spPr>
      </p:pic>
      <p:pic>
        <p:nvPicPr>
          <p:cNvPr id="32" name="Рисунок 31" descr="shari_ser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1187624" y="3573016"/>
            <a:ext cx="2232248" cy="864096"/>
          </a:xfrm>
          <a:prstGeom prst="rect">
            <a:avLst/>
          </a:prstGeom>
        </p:spPr>
      </p:pic>
      <p:pic>
        <p:nvPicPr>
          <p:cNvPr id="35" name="Рисунок 34" descr="61478853_52923889_000001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6046506">
            <a:off x="125101" y="3036089"/>
            <a:ext cx="3606710" cy="599092"/>
          </a:xfrm>
          <a:prstGeom prst="rect">
            <a:avLst/>
          </a:prstGeom>
        </p:spPr>
      </p:pic>
      <p:pic>
        <p:nvPicPr>
          <p:cNvPr id="36" name="Рисунок 35" descr="61478853_52923889_000001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4755205" flipV="1">
            <a:off x="1065025" y="2906129"/>
            <a:ext cx="3527613" cy="76586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148064" y="260648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Посмотри в дверную  щёлку –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Ты увидишь нашу ёлку.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Наша ёлка высока,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Достаёт до потолка.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От подставки до макушки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ветвях висят … </a:t>
            </a:r>
            <a:endParaRPr lang="ru-RU" sz="2000" dirty="0"/>
          </a:p>
        </p:txBody>
      </p:sp>
      <p:pic>
        <p:nvPicPr>
          <p:cNvPr id="27" name="Рисунок 26" descr="26.png">
            <a:hlinkClick r:id="" action="ppaction://noaction">
              <a:snd r:embed="rId20" name="chimes.wav"/>
            </a:hlinkClick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380312" y="1844824"/>
            <a:ext cx="360040" cy="3600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148064" y="2420888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ИГРУШКИ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" name="Рисунок 36" descr="0_7cb25_f4f7d32f_XL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549020" y="4005064"/>
            <a:ext cx="365451" cy="643138"/>
          </a:xfrm>
          <a:prstGeom prst="rect">
            <a:avLst/>
          </a:prstGeom>
        </p:spPr>
      </p:pic>
      <p:pic>
        <p:nvPicPr>
          <p:cNvPr id="38" name="Рисунок 37" descr="0_94ddd_9472f9da_XL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227554" y="3861048"/>
            <a:ext cx="432678" cy="651869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6948264" y="4005064"/>
            <a:ext cx="474077" cy="576064"/>
            <a:chOff x="7122259" y="4005064"/>
            <a:chExt cx="672730" cy="1037481"/>
          </a:xfrm>
        </p:grpSpPr>
        <p:sp>
          <p:nvSpPr>
            <p:cNvPr id="40" name="Овал 39"/>
            <p:cNvSpPr/>
            <p:nvPr/>
          </p:nvSpPr>
          <p:spPr>
            <a:xfrm>
              <a:off x="7236296" y="436510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4304508f44a4c38a449daa80017117ae.jpe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189"/>
            <a:stretch>
              <a:fillRect/>
            </a:stretch>
          </p:blipFill>
          <p:spPr>
            <a:xfrm>
              <a:off x="7122259" y="4005064"/>
              <a:ext cx="672730" cy="1037481"/>
            </a:xfrm>
            <a:prstGeom prst="rect">
              <a:avLst/>
            </a:prstGeom>
          </p:spPr>
        </p:pic>
      </p:grpSp>
      <p:pic>
        <p:nvPicPr>
          <p:cNvPr id="42" name="Рисунок 41" descr="0_94dde_2c91ef6b_XL.png"/>
          <p:cNvPicPr>
            <a:picLocks noChangeAspect="1"/>
          </p:cNvPicPr>
          <p:nvPr/>
        </p:nvPicPr>
        <p:blipFill>
          <a:blip r:embed="rId25" cstate="print"/>
          <a:srcRect t="23497"/>
          <a:stretch>
            <a:fillRect/>
          </a:stretch>
        </p:blipFill>
        <p:spPr>
          <a:xfrm>
            <a:off x="7653046" y="4077072"/>
            <a:ext cx="375413" cy="476671"/>
          </a:xfrm>
          <a:prstGeom prst="rect">
            <a:avLst/>
          </a:prstGeom>
        </p:spPr>
      </p:pic>
      <p:pic>
        <p:nvPicPr>
          <p:cNvPr id="44" name="Рисунок 43" descr="0_7284c_b90c6dc_XL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305190" y="4005064"/>
            <a:ext cx="323271" cy="525900"/>
          </a:xfrm>
          <a:prstGeom prst="rect">
            <a:avLst/>
          </a:prstGeom>
        </p:spPr>
      </p:pic>
      <p:pic>
        <p:nvPicPr>
          <p:cNvPr id="45" name="Рисунок 44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  <p:pic>
        <p:nvPicPr>
          <p:cNvPr id="34" name="Рисунок 33" descr="4530031b-2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33" b="21184"/>
          <a:stretch>
            <a:fillRect/>
          </a:stretch>
        </p:blipFill>
        <p:spPr>
          <a:xfrm>
            <a:off x="683568" y="4869160"/>
            <a:ext cx="3327326" cy="1135395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2662 C -0.02448 0.0331 -0.05052 0.03819 -0.07587 0.0412 C -0.08177 0.04282 -0.08698 0.0463 -0.09288 0.04769 C -0.10521 0.05069 -0.11718 0.05347 -0.12968 0.0544 C -0.13732 0.05579 -0.14132 0.0581 -0.14791 0.06227 C -0.15694 0.06782 -0.14652 0.06389 -0.15521 0.06667 C -0.15781 0.07269 -0.15468 0.06782 -0.16146 0.07222 C -0.16562 0.07477 -0.16875 0.07917 -0.17361 0.08102 C -0.17847 0.08287 -0.18437 0.08333 -0.18941 0.08449 C -0.19062 0.075 -0.19253 0.06574 -0.19427 0.05671 C -0.19462 0.05764 -0.19548 0.05995 -0.19548 0.06019 " pathEditMode="relative" rAng="0" ptsTypes="ffffffffffA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6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6.2963E-6 C -0.03194 0.00601 -0.01128 0.003 -0.06215 0.00485 C -0.11841 0.01319 -0.17431 0.02083 -0.23039 0.03101 C -0.25018 0.03448 -0.27518 0.03888 -0.29393 0.04721 C -0.30313 0.05138 -0.31216 0.05508 -0.32188 0.05694 C -0.33733 0.06388 -0.35105 0.07546 -0.36702 0.078 C -0.37431 0.08194 -0.38143 0.08286 -0.38907 0.08448 C -0.41094 0.08379 -0.43386 0.08981 -0.45486 0.08124 C -0.45643 0.08055 -0.45695 0.07708 -0.45851 0.07638 C -0.46893 0.07198 -0.48507 0.07314 -0.49514 0.07314 " pathEditMode="relative" ptsTypes="fffffffffA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6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-0.0717 0.00394 -0.14288 -0.00301 -0.21441 -0.00717 C -0.24895 -0.02361 -0.29531 -0.00717 -0.33229 -0.00486 C -0.35885 -0.0081 -0.37656 -0.00787 -0.40451 -0.00486 C -0.41076 0.00278 -0.41736 0.00764 -0.42395 0.01389 C -0.42743 0.01759 -0.4309 0.02222 -0.43472 0.02546 C -0.4368 0.02755 -0.43993 0.02755 -0.44184 0.03009 C -0.44635 0.03588 -0.45156 0.04121 -0.45642 0.04421 C -0.46284 0.05255 -0.47083 0.06042 -0.47795 0.06505 C -0.48107 0.07384 -0.47934 0.07014 -0.48263 0.07685 " pathEditMode="relative" rAng="0" ptsTypes="fffffffffA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6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5556E-6 C -0.01042 -0.00115 -0.01892 -0.00462 -0.02917 -0.00647 C -0.03733 -0.00995 -0.04548 -0.01411 -0.05364 -0.01782 C -0.05816 -0.0199 -0.06736 -0.02175 -0.07187 -0.0243 C -0.08785 -0.03309 -0.09809 -0.0405 -0.11458 -0.04536 C -0.14184 -0.06365 -0.10989 -0.04351 -0.14271 -0.05995 C -0.16562 -0.07152 -0.18854 -0.08425 -0.21094 -0.09745 C -0.22396 -0.10509 -0.23802 -0.10948 -0.25 -0.12013 C -0.2592 -0.12823 -0.26597 -0.14027 -0.27552 -0.14791 C -0.28663 -0.15671 -0.29983 -0.16157 -0.31094 -0.17059 C -0.3467 -0.19976 -0.29167 -0.16226 -0.33785 -0.19328 C -0.35156 -0.20254 -0.36667 -0.21064 -0.37917 -0.22268 C -0.38351 -0.22684 -0.38854 -0.22962 -0.39271 -0.23402 C -0.40208 -0.24374 -0.40885 -0.26064 -0.42066 -0.26504 C -0.42864 -0.27222 -0.44167 -0.27522 -0.45121 -0.28124 C -0.4658 -0.2905 -0.46823 -0.29282 -0.48298 -0.30393 C -0.48594 -0.30624 -0.48958 -0.30694 -0.49271 -0.30879 C -0.50208 -0.31458 -0.51128 -0.32059 -0.52066 -0.32661 C -0.53663 -0.3368 -0.55173 -0.34675 -0.5658 -0.36087 C -0.56684 -0.3618 -0.56823 -0.3618 -0.56944 -0.36249 C -0.57118 -0.36342 -0.57292 -0.36411 -0.5743 -0.36573 C -0.57743 -0.36921 -0.58003 -0.37337 -0.58298 -0.37708 C -0.58854 -0.38425 -0.60035 -0.38865 -0.60729 -0.39328 C -0.60503 -0.39536 -0.60191 -0.39583 -0.6 -0.39837 C -0.59792 -0.40115 -0.59514 -0.40809 -0.59514 -0.40809 C -0.59548 -0.41134 -0.59635 -0.41782 -0.59635 -0.41782 " pathEditMode="relative" ptsTypes="fffffffffffffffffffffffffA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6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47 C -0.06441 0.00232 -0.12743 -0.00231 -0.19132 -0.00463 C -0.20313 -0.00717 -0.21493 -0.00602 -0.22691 -0.00856 C -0.24913 -0.01991 -0.25261 -0.01875 -0.27709 -0.02338 C -0.29479 -0.02685 -0.31215 -0.03148 -0.32986 -0.03472 C -0.34792 -0.03773 -0.36667 -0.03703 -0.38507 -0.03842 C -0.42274 -0.04791 -0.35295 -0.0294 -0.41094 -0.04838 C -0.43524 -0.05625 -0.46493 -0.05347 -0.49045 -0.05463 C -0.50174 -0.05578 -0.5125 -0.05903 -0.52361 -0.06088 C -0.53403 -0.06296 -0.53368 -0.06111 -0.54202 -0.06342 C -0.55156 -0.0662 -0.5599 -0.07083 -0.5691 -0.07477 C -0.57205 -0.07592 -0.57448 -0.07847 -0.57761 -0.07963 C -0.59028 -0.08356 -0.60504 -0.08379 -0.61806 -0.08472 C -0.65799 -0.09074 -0.60712 -0.08333 -0.65365 -0.08842 C -0.6566 -0.08866 -0.66215 -0.09074 -0.66215 -0.09074 " pathEditMode="relative" rAng="0" ptsTypes="ffffffffffffffA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789a_ab5b933a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764704"/>
            <a:ext cx="3715612" cy="5400600"/>
          </a:xfrm>
          <a:prstGeom prst="rect">
            <a:avLst/>
          </a:prstGeom>
        </p:spPr>
      </p:pic>
      <p:pic>
        <p:nvPicPr>
          <p:cNvPr id="3" name="Рисунок 2" descr="6956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16832"/>
            <a:ext cx="464071" cy="612447"/>
          </a:xfrm>
          <a:prstGeom prst="rect">
            <a:avLst/>
          </a:prstGeom>
        </p:spPr>
      </p:pic>
      <p:pic>
        <p:nvPicPr>
          <p:cNvPr id="4" name="Рисунок 3" descr="BlMi00NmY.png"/>
          <p:cNvPicPr>
            <a:picLocks noChangeAspect="1"/>
          </p:cNvPicPr>
          <p:nvPr/>
        </p:nvPicPr>
        <p:blipFill>
          <a:blip r:embed="rId4" cstate="print"/>
          <a:srcRect t="7529" b="2220"/>
          <a:stretch>
            <a:fillRect/>
          </a:stretch>
        </p:blipFill>
        <p:spPr>
          <a:xfrm>
            <a:off x="2195736" y="2780928"/>
            <a:ext cx="509872" cy="546066"/>
          </a:xfrm>
          <a:prstGeom prst="rect">
            <a:avLst/>
          </a:prstGeom>
        </p:spPr>
      </p:pic>
      <p:pic>
        <p:nvPicPr>
          <p:cNvPr id="5" name="Рисунок 4" descr="7009947.png"/>
          <p:cNvPicPr>
            <a:picLocks noChangeAspect="1"/>
          </p:cNvPicPr>
          <p:nvPr/>
        </p:nvPicPr>
        <p:blipFill>
          <a:blip r:embed="rId5" cstate="print"/>
          <a:srcRect t="12206"/>
          <a:stretch>
            <a:fillRect/>
          </a:stretch>
        </p:blipFill>
        <p:spPr>
          <a:xfrm>
            <a:off x="2339752" y="1988840"/>
            <a:ext cx="390823" cy="517638"/>
          </a:xfrm>
          <a:prstGeom prst="rect">
            <a:avLst/>
          </a:prstGeom>
        </p:spPr>
      </p:pic>
      <p:pic>
        <p:nvPicPr>
          <p:cNvPr id="7" name="Рисунок 6" descr="IxYjc1Y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284984"/>
            <a:ext cx="401256" cy="547985"/>
          </a:xfrm>
          <a:prstGeom prst="rect">
            <a:avLst/>
          </a:prstGeom>
        </p:spPr>
      </p:pic>
      <p:pic>
        <p:nvPicPr>
          <p:cNvPr id="8" name="Рисунок 7" descr="IxNjUtNj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4869160"/>
            <a:ext cx="420638" cy="511776"/>
          </a:xfrm>
          <a:prstGeom prst="rect">
            <a:avLst/>
          </a:prstGeom>
        </p:spPr>
      </p:pic>
      <p:pic>
        <p:nvPicPr>
          <p:cNvPr id="9" name="Рисунок 8" descr="822875-0cb3c37498c88cb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005064"/>
            <a:ext cx="576064" cy="576064"/>
          </a:xfrm>
          <a:prstGeom prst="rect">
            <a:avLst/>
          </a:prstGeom>
        </p:spPr>
      </p:pic>
      <p:pic>
        <p:nvPicPr>
          <p:cNvPr id="11" name="Рисунок 10" descr="68465766_65989752_1288508279_6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2780928"/>
            <a:ext cx="512663" cy="591831"/>
          </a:xfrm>
          <a:prstGeom prst="rect">
            <a:avLst/>
          </a:prstGeom>
        </p:spPr>
      </p:pic>
      <p:pic>
        <p:nvPicPr>
          <p:cNvPr id="13" name="Рисунок 12" descr="0_6d89c_9a08175_XL.png"/>
          <p:cNvPicPr>
            <a:picLocks noChangeAspect="1"/>
          </p:cNvPicPr>
          <p:nvPr/>
        </p:nvPicPr>
        <p:blipFill>
          <a:blip r:embed="rId10" cstate="print"/>
          <a:srcRect r="52953"/>
          <a:stretch>
            <a:fillRect/>
          </a:stretch>
        </p:blipFill>
        <p:spPr>
          <a:xfrm>
            <a:off x="2195736" y="3789040"/>
            <a:ext cx="504056" cy="654886"/>
          </a:xfrm>
          <a:prstGeom prst="rect">
            <a:avLst/>
          </a:prstGeom>
        </p:spPr>
      </p:pic>
      <p:pic>
        <p:nvPicPr>
          <p:cNvPr id="14" name="Рисунок 13" descr="34_phot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5816" y="4869160"/>
            <a:ext cx="718202" cy="764578"/>
          </a:xfrm>
          <a:prstGeom prst="rect">
            <a:avLst/>
          </a:prstGeom>
        </p:spPr>
      </p:pic>
      <p:pic>
        <p:nvPicPr>
          <p:cNvPr id="15" name="Рисунок 14" descr="YxLTliNW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608" y="5013176"/>
            <a:ext cx="504260" cy="584988"/>
          </a:xfrm>
          <a:prstGeom prst="rect">
            <a:avLst/>
          </a:prstGeom>
        </p:spPr>
      </p:pic>
      <p:pic>
        <p:nvPicPr>
          <p:cNvPr id="16" name="Рисунок 15" descr="MQuq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15816" y="3068960"/>
            <a:ext cx="460090" cy="538050"/>
          </a:xfrm>
          <a:prstGeom prst="rect">
            <a:avLst/>
          </a:prstGeom>
        </p:spPr>
      </p:pic>
      <p:pic>
        <p:nvPicPr>
          <p:cNvPr id="17" name="Рисунок 16" descr="66690193_1289982318_11.png"/>
          <p:cNvPicPr>
            <a:picLocks noChangeAspect="1"/>
          </p:cNvPicPr>
          <p:nvPr/>
        </p:nvPicPr>
        <p:blipFill>
          <a:blip r:embed="rId14" cstate="print"/>
          <a:srcRect t="11151"/>
          <a:stretch>
            <a:fillRect/>
          </a:stretch>
        </p:blipFill>
        <p:spPr>
          <a:xfrm>
            <a:off x="1115616" y="4077072"/>
            <a:ext cx="504056" cy="603630"/>
          </a:xfrm>
          <a:prstGeom prst="rect">
            <a:avLst/>
          </a:prstGeom>
        </p:spPr>
      </p:pic>
      <p:pic>
        <p:nvPicPr>
          <p:cNvPr id="24" name="Рисунок 23" descr="1e07fd0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188640"/>
            <a:ext cx="1147093" cy="1093562"/>
          </a:xfrm>
          <a:prstGeom prst="rect">
            <a:avLst/>
          </a:prstGeom>
        </p:spPr>
      </p:pic>
      <p:pic>
        <p:nvPicPr>
          <p:cNvPr id="31" name="Рисунок 30" descr="shari_sin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1403648" y="2564904"/>
            <a:ext cx="2016224" cy="792088"/>
          </a:xfrm>
          <a:prstGeom prst="rect">
            <a:avLst/>
          </a:prstGeom>
        </p:spPr>
      </p:pic>
      <p:pic>
        <p:nvPicPr>
          <p:cNvPr id="10" name="Рисунок 9" descr="0_9bfb3_e5d67510_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59832" y="2204864"/>
            <a:ext cx="432048" cy="528176"/>
          </a:xfrm>
          <a:prstGeom prst="rect">
            <a:avLst/>
          </a:prstGeom>
        </p:spPr>
      </p:pic>
      <p:pic>
        <p:nvPicPr>
          <p:cNvPr id="32" name="Рисунок 31" descr="shari_ser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2" b="20944"/>
          <a:stretch>
            <a:fillRect/>
          </a:stretch>
        </p:blipFill>
        <p:spPr>
          <a:xfrm>
            <a:off x="1187624" y="3573016"/>
            <a:ext cx="2232248" cy="864096"/>
          </a:xfrm>
          <a:prstGeom prst="rect">
            <a:avLst/>
          </a:prstGeom>
        </p:spPr>
      </p:pic>
      <p:pic>
        <p:nvPicPr>
          <p:cNvPr id="35" name="Рисунок 34" descr="61478853_52923889_000001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6046506">
            <a:off x="125101" y="3036089"/>
            <a:ext cx="3606710" cy="599092"/>
          </a:xfrm>
          <a:prstGeom prst="rect">
            <a:avLst/>
          </a:prstGeom>
        </p:spPr>
      </p:pic>
      <p:pic>
        <p:nvPicPr>
          <p:cNvPr id="36" name="Рисунок 35" descr="61478853_52923889_000001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4755205" flipV="1">
            <a:off x="1065025" y="2906129"/>
            <a:ext cx="3527613" cy="765860"/>
          </a:xfrm>
          <a:prstGeom prst="rect">
            <a:avLst/>
          </a:prstGeom>
        </p:spPr>
      </p:pic>
      <p:pic>
        <p:nvPicPr>
          <p:cNvPr id="37" name="Рисунок 36" descr="0_7cb25_f4f7d32f_XL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35896" y="4437112"/>
            <a:ext cx="365451" cy="643138"/>
          </a:xfrm>
          <a:prstGeom prst="rect">
            <a:avLst/>
          </a:prstGeom>
        </p:spPr>
      </p:pic>
      <p:pic>
        <p:nvPicPr>
          <p:cNvPr id="38" name="Рисунок 37" descr="0_94ddd_9472f9da_XL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619672" y="4509120"/>
            <a:ext cx="432678" cy="651869"/>
          </a:xfrm>
          <a:prstGeom prst="rect">
            <a:avLst/>
          </a:prstGeom>
        </p:spPr>
      </p:pic>
      <p:grpSp>
        <p:nvGrpSpPr>
          <p:cNvPr id="2" name="Группа 40"/>
          <p:cNvGrpSpPr/>
          <p:nvPr/>
        </p:nvGrpSpPr>
        <p:grpSpPr>
          <a:xfrm>
            <a:off x="2555776" y="4653136"/>
            <a:ext cx="474077" cy="576064"/>
            <a:chOff x="7122259" y="4005064"/>
            <a:chExt cx="672730" cy="1037481"/>
          </a:xfrm>
        </p:grpSpPr>
        <p:sp>
          <p:nvSpPr>
            <p:cNvPr id="40" name="Овал 39"/>
            <p:cNvSpPr/>
            <p:nvPr/>
          </p:nvSpPr>
          <p:spPr>
            <a:xfrm>
              <a:off x="7236296" y="436510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4304508f44a4c38a449daa80017117ae.jpeg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189"/>
            <a:stretch>
              <a:fillRect/>
            </a:stretch>
          </p:blipFill>
          <p:spPr>
            <a:xfrm>
              <a:off x="7122259" y="4005064"/>
              <a:ext cx="672730" cy="1037481"/>
            </a:xfrm>
            <a:prstGeom prst="rect">
              <a:avLst/>
            </a:prstGeom>
          </p:spPr>
        </p:pic>
      </p:grpSp>
      <p:pic>
        <p:nvPicPr>
          <p:cNvPr id="42" name="Рисунок 41" descr="0_94dde_2c91ef6b_XL.png"/>
          <p:cNvPicPr>
            <a:picLocks noChangeAspect="1"/>
          </p:cNvPicPr>
          <p:nvPr/>
        </p:nvPicPr>
        <p:blipFill>
          <a:blip r:embed="rId23" cstate="print"/>
          <a:srcRect t="23497"/>
          <a:stretch>
            <a:fillRect/>
          </a:stretch>
        </p:blipFill>
        <p:spPr>
          <a:xfrm>
            <a:off x="2195736" y="1340768"/>
            <a:ext cx="375413" cy="476671"/>
          </a:xfrm>
          <a:prstGeom prst="rect">
            <a:avLst/>
          </a:prstGeom>
        </p:spPr>
      </p:pic>
      <p:pic>
        <p:nvPicPr>
          <p:cNvPr id="44" name="Рисунок 43" descr="0_7284c_b90c6dc_XL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67744" y="3356992"/>
            <a:ext cx="323271" cy="5259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20072" y="40466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красавице лесной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Золотится дождь волной —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 серебристого шнура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Вниз свисает...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1" name="Рисунок 40" descr="26.png">
            <a:hlinkClick r:id="" action="ppaction://noaction">
              <a:snd r:embed="rId25" name="chimes.wav"/>
            </a:hlinkClick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020272" y="1412776"/>
            <a:ext cx="360040" cy="36004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364088" y="2204864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МИШУРА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7" name="Рисунок 46" descr="0_6c67d_9b32041f_XL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580112" y="3284984"/>
            <a:ext cx="1934349" cy="1124714"/>
          </a:xfrm>
          <a:prstGeom prst="rect">
            <a:avLst/>
          </a:prstGeom>
        </p:spPr>
      </p:pic>
      <p:pic>
        <p:nvPicPr>
          <p:cNvPr id="48" name="Рисунок 47" descr="2049508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91"/>
          <a:stretch>
            <a:fillRect/>
          </a:stretch>
        </p:blipFill>
        <p:spPr>
          <a:xfrm>
            <a:off x="5292080" y="4437112"/>
            <a:ext cx="2732126" cy="652090"/>
          </a:xfrm>
          <a:prstGeom prst="rect">
            <a:avLst/>
          </a:prstGeom>
        </p:spPr>
      </p:pic>
      <p:pic>
        <p:nvPicPr>
          <p:cNvPr id="50" name="Рисунок 49" descr="0_75d50_808321ab_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388424" y="6237312"/>
            <a:ext cx="443883" cy="422577"/>
          </a:xfrm>
          <a:prstGeom prst="rect">
            <a:avLst/>
          </a:prstGeom>
        </p:spPr>
      </p:pic>
      <p:pic>
        <p:nvPicPr>
          <p:cNvPr id="45" name="Рисунок 44" descr="4530031b-2.jp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33" b="21184"/>
          <a:stretch>
            <a:fillRect/>
          </a:stretch>
        </p:blipFill>
        <p:spPr>
          <a:xfrm>
            <a:off x="683568" y="4869160"/>
            <a:ext cx="3327326" cy="1135395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44427 -0.1553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47223 -0.0159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build="p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483</Words>
  <Application>Microsoft Office PowerPoint</Application>
  <PresentationFormat>Экран (4:3)</PresentationFormat>
  <Paragraphs>107</Paragraphs>
  <Slides>15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МКОУ Лермонтовская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"Новогодние загадки"</dc:title>
  <dc:subject>Новый год</dc:subject>
  <dc:creator>Банникова Е.П.</dc:creator>
  <cp:lastModifiedBy>Пользователь</cp:lastModifiedBy>
  <cp:revision>148</cp:revision>
  <dcterms:created xsi:type="dcterms:W3CDTF">2014-12-09T10:38:23Z</dcterms:created>
  <dcterms:modified xsi:type="dcterms:W3CDTF">2014-12-10T14:05:39Z</dcterms:modified>
  <cp:category>Викторина</cp:category>
</cp:coreProperties>
</file>