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57" r:id="rId3"/>
    <p:sldId id="273" r:id="rId4"/>
    <p:sldId id="256" r:id="rId5"/>
    <p:sldId id="274" r:id="rId6"/>
    <p:sldId id="258" r:id="rId7"/>
    <p:sldId id="261" r:id="rId8"/>
    <p:sldId id="268" r:id="rId9"/>
    <p:sldId id="277" r:id="rId10"/>
    <p:sldId id="263" r:id="rId11"/>
    <p:sldId id="280" r:id="rId12"/>
    <p:sldId id="266" r:id="rId13"/>
    <p:sldId id="278" r:id="rId14"/>
    <p:sldId id="264" r:id="rId15"/>
    <p:sldId id="279" r:id="rId16"/>
    <p:sldId id="265" r:id="rId17"/>
    <p:sldId id="281" r:id="rId18"/>
    <p:sldId id="276" r:id="rId19"/>
    <p:sldId id="269" r:id="rId20"/>
    <p:sldId id="270" r:id="rId21"/>
    <p:sldId id="262" r:id="rId22"/>
    <p:sldId id="271" r:id="rId23"/>
    <p:sldId id="267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1q42P48VHv2bU4XrhUDYwg==" hashData="l/H3Lbg72tuaIHDH7jfr+J8iPBwMvGSHRnkNSbjAjlBMGQ1qyaYDW+obj4soU+eTmufYdEU7HbjvErFIDrwUY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7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534" y="84"/>
      </p:cViewPr>
      <p:guideLst>
        <p:guide orient="horz" pos="2160"/>
        <p:guide pos="377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65540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54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630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86800" y="274639"/>
            <a:ext cx="2489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19200" y="274639"/>
            <a:ext cx="7264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822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390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81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600201"/>
            <a:ext cx="4876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9200" y="1600201"/>
            <a:ext cx="4876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580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3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298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65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85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061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74638"/>
            <a:ext cx="9956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600201"/>
            <a:ext cx="9956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4396977C-0313-4A66-8135-DBD94D7FDEB5}" type="datetimeFigureOut">
              <a:rPr lang="ru-RU" smtClean="0"/>
              <a:t>03.06.2015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11D67E8-94BA-4753-BCE4-2DD2CF4A23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44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6000">
          <a:solidFill>
            <a:schemeClr val="tx2"/>
          </a:solidFill>
          <a:latin typeface="Majestic" panose="030F0702030302020204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9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slide" Target="slide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1.jpeg"/><Relationship Id="rId7" Type="http://schemas.openxmlformats.org/officeDocument/2006/relationships/image" Target="../media/image36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13" Type="http://schemas.openxmlformats.org/officeDocument/2006/relationships/image" Target="../media/image50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12" Type="http://schemas.openxmlformats.org/officeDocument/2006/relationships/image" Target="../media/image49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slide" Target="slide9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3028" y="188685"/>
            <a:ext cx="9956800" cy="779009"/>
          </a:xfrm>
        </p:spPr>
        <p:txBody>
          <a:bodyPr/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words:</a:t>
            </a:r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2"/>
          <p:cNvSpPr>
            <a:spLocks noGrp="1"/>
          </p:cNvSpPr>
          <p:nvPr>
            <p:ph sz="half" idx="1"/>
          </p:nvPr>
        </p:nvSpPr>
        <p:spPr>
          <a:xfrm>
            <a:off x="595086" y="885371"/>
            <a:ext cx="5392964" cy="524079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trip  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travel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ship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journey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Luggage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cruise</a:t>
            </a:r>
          </a:p>
          <a:p>
            <a:pPr marL="0" indent="0">
              <a:buNone/>
            </a:pP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balloon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776686" y="986971"/>
            <a:ext cx="5079999" cy="5255307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taxi 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associated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Use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get to </a:t>
            </a:r>
          </a:p>
          <a:p>
            <a:pPr marL="0" indent="0"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cross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51364" y="1043705"/>
            <a:ext cx="2931886" cy="435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3308" y="1733132"/>
            <a:ext cx="2931886" cy="435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13148" y="3095172"/>
            <a:ext cx="2931886" cy="4354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01434" y="2388975"/>
            <a:ext cx="2857537" cy="4209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корабль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3148" y="3788230"/>
            <a:ext cx="2889367" cy="4934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багаж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729707" y="4424663"/>
            <a:ext cx="2887321" cy="6093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Круиз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9657" y="5167085"/>
            <a:ext cx="2946400" cy="1153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 шар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242629" y="1074056"/>
            <a:ext cx="2162628" cy="4934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такси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21714" y="2104570"/>
            <a:ext cx="4644572" cy="5370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Ассоциироваться с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31429" y="2801258"/>
            <a:ext cx="5660571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Использовать, применять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547429" y="3429000"/>
            <a:ext cx="3947885" cy="446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Добираться</a:t>
            </a:r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до…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431314" y="3991429"/>
            <a:ext cx="3439885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пересекать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0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ourout.ru/file/2mk7t5fx8zcz/200x/pz7t7lt3oz5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08287" cy="586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prousa.info/images/main/disney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95" y="40071"/>
            <a:ext cx="4937834" cy="370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encrypted-tbn3.gstatic.com/images?q=tbn:ANd9GcQG8fXu6mjYTt-hbrbH45YT3e9Y_ymxsEHQbNqUDpe__8T2UO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7" y="40071"/>
            <a:ext cx="5286656" cy="39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3.gstatic.com/images?q=tbn:ANd9GcSk2sbMzG58evcPzoOq3ev4aucm5guxpdnI4EVDMjKtV4vgfp-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01" y="3200401"/>
            <a:ext cx="4754127" cy="356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609" y="3503054"/>
            <a:ext cx="4578717" cy="3258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" y="3504511"/>
            <a:ext cx="4029326" cy="3361386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783709" y="2869775"/>
            <a:ext cx="7102258" cy="112734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That is the United States of America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6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200stran.ru/images/maps/1377608505_7f1d5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t.depositphotos.com/1000448/2294/v/110/depositphotos_22949410-Vector-Red-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430" y="2442575"/>
            <a:ext cx="844843" cy="102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23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RsljB6fLGjnM1Qv74RkvXccrCQ1dweg28Q3V5fS_T2UBXGhXmcyw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57" y="7937"/>
            <a:ext cx="3786388" cy="39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Картинки по запросу ТИГР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873" y="20150"/>
            <a:ext cx="4231112" cy="39005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746672"/>
            <a:ext cx="5930570" cy="30818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1873" y="-34003"/>
            <a:ext cx="4254903" cy="3472164"/>
          </a:xfrm>
          <a:prstGeom prst="rect">
            <a:avLst/>
          </a:prstGeom>
        </p:spPr>
      </p:pic>
      <p:pic>
        <p:nvPicPr>
          <p:cNvPr id="3078" name="Picture 6" descr="Картинки по запросу ча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827" y="3780512"/>
            <a:ext cx="6022158" cy="301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rId7" action="ppaction://hlinksldjump"/>
          </p:cNvPr>
          <p:cNvSpPr/>
          <p:nvPr/>
        </p:nvSpPr>
        <p:spPr>
          <a:xfrm>
            <a:off x="3796615" y="3066329"/>
            <a:ext cx="4264339" cy="11504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This is India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63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200stran.ru/images/maps/1377608505_7f1d5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t.depositphotos.com/1000448/2294/v/110/depositphotos_22949410-Vector-Red-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013" y="3056351"/>
            <a:ext cx="761928" cy="105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crypted-tbn3.gstatic.com/images?q=tbn:ANd9GcQ2Wlc-gEgK4BMt5PxS69aAldaCx6HFEWRb5ltcqwid6FVeq9U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0"/>
            <a:ext cx="4710891" cy="35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1.gstatic.com/images?q=tbn:ANd9GcQcl5qEEFVr85p2OX5odRWWeOpOcgr9T-ZGszcW129-r-5WJLvJ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" y="3683358"/>
            <a:ext cx="5531420" cy="317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encrypted-tbn1.gstatic.com/images?q=tbn:ANd9GcQ3xWuh_CWj1U3kBi-uKmthskPMdCxaObwlVuBG8mM8EjW682jj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201" y="2163691"/>
            <a:ext cx="4436688" cy="372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pics.livejournal.com/gooodline/pic/0008x1x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586" y="3897776"/>
            <a:ext cx="5452815" cy="29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encrypted-tbn0.gstatic.com/images?q=tbn:ANd9GcQwWc4W6aKzgvEZpj__sef1Jom2iLO8bt-lvuLL-c90ApZKS_SF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635" y="0"/>
            <a:ext cx="5814365" cy="386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Скругленный прямоугольник 2">
            <a:hlinkClick r:id="rId7" action="ppaction://hlinksldjump"/>
          </p:cNvPr>
          <p:cNvSpPr/>
          <p:nvPr/>
        </p:nvSpPr>
        <p:spPr>
          <a:xfrm>
            <a:off x="3989538" y="228441"/>
            <a:ext cx="3093929" cy="156575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China</a:t>
            </a:r>
            <a:endParaRPr lang="ru-RU" sz="4000" dirty="0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200stran.ru/images/maps/1377608505_7f1d5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st.depositphotos.com/1000448/2294/v/110/depositphotos_22949410-Vector-Red-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887" y="2580362"/>
            <a:ext cx="761928" cy="113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23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data:image/jpeg;base64,/9j/4AAQSkZJRgABAQAAAQABAAD/2wCEAAkGBxQTEhUUExQWFhUWGBgYFxUYFhgXFRsYFxgXFhoVGRcaHCggHBslGxoXITEhJSkrLi4uGh8zODMtNygtLisBCgoKDg0OGxAQGzQmICYsLC0sLC80LCwtLCwsLCwsLCwsLCwsLCwsLCwsLCwsLCwsLCwsLCwsLCwsLCwsLCwsLP/AABEIAJkBSAMBIgACEQEDEQH/xAAbAAABBQEBAAAAAAAAAAAAAAAEAQIDBQYAB//EAEAQAAECBAQEAwYEBAUEAwEAAAECEQADITEEBRJBIlFhcTKBkQYTQqGx8FLB0eEjM3KyFDRzgvFDYrPCFYOSJP/EABsBAAIDAQEBAAAAAAAAAAAAAAEEAAIDBQYH/8QAMBEAAgIBAwIDBgYDAQAAAAAAAQIAEQMSITEEQQUTUSJhcYGR8BQVMqGx0QZCweH/2gAMAwEAAhEDEQA/ACGhQI5oWPazz0QiOEK0OAgXDUQCFEOaOaBck4QrR0OSIrcMa0OhzQumBcNRsSCEAhzQCZJ0LHAQ4CKkwzkph2mFAh6EE0AihMIEalMOCYucuyV6rPXSPzMaP/4+Vp0lCW7D6wll61ENDeNJ0zMLO0wjRxTGqmZDKVVJUBsxcfMPEK8glgeJXy/SIOtxmA9M8zWmOaNDPyIU0KNaVqH8qwLOyGYl7Hz251jReqxnvKnA47SojmgxWXTPwv2Y/SBlSyLhukbB1PBmZUiMaO0w4wqYNytRjRzRI0IREuGoxoaREmmEIg3BUY0c0OaOiXJGtHEQ9o5olyVGNCND2hDBuSMaEaHxzQZKjNMJpiSOaJcFSPRCw6OiXJUrWjmhzRwEMXKVOAjocBC6YFwxGhwTCgR0CSpwEK0cIWBDOhwhsLAkiiHAQgEOEVMkUCHJhEhywvyufSLPCZaX47/hv6kfQeojLJkVBvNEQtxIcJgFLtQczb94tkJTKGlIBVTevc/pBR0gEFxRuTU6fT1gTB4ZQJKXoPFvyvuo+gvSjc58xe74ji4wnEtUFms9NR2DEOOwH1ixWYrpBDKdtAdzzUS5ZvSkQYTMP5qlEhKW0lQJ4W7em5a8IlS3EZ1VzLLCT31AhtPoxdh36dYGGK1rWEcWg6SAWLndjSnPpFZ7M4oqMyYX0qUaM7UdyBvtC+z7e+mEGl3PidVCCd686/ONGxaC19qlQ9175aBSVEspiK9R5RHPzUS1BE4MCOGYKghqkjbygDMZpkzytIHFpB7VcsSxNqjl1gtCkYkGUshRFQoMCKtbY25gxNAFM3EGo8DmFIUwdDKQa0tzcHY9IgxOFlzbhiaDZXlsYzuMkTsIoFKmFWIse45xb4DNUT06VEpVuNi1XD08rxo2FkGtDY9RKjIG9lhvKrHZWqWeY5/f0/5gERp8UJrH3YTORuh+Idi7v3eKSYtCnd0qGygy/N6K+RhvDnYj2vv5RbJiAO0EeEJh65ZH39sehhkNggzCpzx0dDXgwR0I0I8KIkkVo6OeOiQxCIQiFJhBEgiNHEQpjoMkbCQ5o5okEa0dDmjoNyVK5oUJhYWN5SI0K0LHQIYkdCwsSSIBCx0LAknR0K0OlI1KYV+kVJA3MIF8RrwRhsMqYOFvP6wkscelA1qNGDEetvypc2i3k4MSxqmmt/dA0H9R3+nlC+XNpG03x4b5iZThChy7j4lkUbkgXP7wV/i0oB0ktus1Ueg5C0D4jFKKSpamSmyWYlvp3PyBeCsrwpUiWopUNVRbhFSFAc7M/PqXQyG/aeMrt7KxmAwy5vEKJCt3cl6mtyPvmD8XMCP4aATMUAKfV9vIU9IdOxYkhMqUHWbB6JAFVE+pinweMeYpKQqZMUDqWDS3hHIA0exPQMcqZ7atvvmX2XbvLSdMPFKFWABmUShDtw3u1r3q+wGbqT7n3aGUopdSnuJYDv6MKPeLSfpkSlFVegFH5B/qYzc7ME/4cOjiJUQXZtTvYNp00Z9uxg4ELEEDvBkIAo+kEwuOKJZSDxTGBHJItXYmsab2dwkxJ/iU4apU2ovz5gHn2jL5PhAqclKgSCQQQOTHcWj0RS2Zg5P6Gvqw84265wvsr33Mp0yk7ntAs+TwamBCakF6izBu8V4kpC3llQJJHCzjSkqoPwkpPm8WAmDESKUehB2INQfSK3K5wXMWkcKkr1aX2cOX6HUB/VCiAhD7uZs1ah75bZkSQlOkLSpQCnBolVNrd+3eMtMyipOGWCoXlFXGObWcRrcJP1Oku6SxJDEtv6MaUqIoM7yX+KlcslNHJe2m6gebV61i/TZNJ03X7gyuZbFygxC5qFAq1pXzqDTrB+HzpKhpxCBM21My+77/AHWJ5PtDLmDRiEOLe8F26i92NOkCZtkvugJiFhUpTMomrm3l19bR0LVjpyrR7H+jFqI3Q2IerKSwVKImIIpLUSksdgXBB6W7xWzmBYOlQvLmUU/RVj5gQdlmLBWETiUboWklDGltmV1EWk8BZKJqBOCD40hpqRzKWq2+noWqIW81sbU2/wB/Q/sZoUVxtM1q2IIPIhvPqIRoNzDI1pBVIImSnokVI50O46V6RTpxRBZQb76w9jYOLU3FnQqaMLKYWI5eJSd4lEXNjmViR0OhCIEkYY4QqhCNBgnR0c0dBknR0dCwJIkLHR0SGAR0dHQxM5zQrR0KIEkRo5odHd4FwxGhq5gF/TeGqW5AG+9z5D8zBGGQQsaA6zYUJ7tYfdYqzVLBLioSAnUvhB2pqPRvzgrDSPeAgcCNz3aqlGnl6JiVWFRLLTeOYR4R4UvV1qFW6ANEaApbpS4lpckgMkc2SNy/eFGfVuPr2+UYC1LGXPS4RISyR4phHEeaqih6l+0Qz1MsJQNcx2a5DXUTsoO+7W6RPhpydARJSygP/wAFiCo/q17bsHPxhQnSggKZjOZywd0pHN6lrbl4WUEtsPr/ACZsx23k0oDVoUWLutLarOWJqEh6sXJNTyiyn5k4Ok8II1GrFybHk9GB6RQSeJGhAKq8WkjUoly3mxdRoGo8WmIwSJaUJLmYpiE8tmH01XuaQMiKDR5+95EY9pHMl+8E06jLR8SzcijDokBgEipp3gmWsSEe9KdFgiVYk9d3ck6XLQzEEJOuYf4Msky021zAS1LkAvUt9TFbmGO1oc8U5Rc24RcS+gFyB3JFoioXodvv7PpxITp37wfHZrNUhYWXCyLGgAcsG+2B7xDlzKmIB1G5NXNtgKBkgem1I7EyQmUlZmVLaEANUGqtgAGYc70gPWdKlF68IOxLgn5fUR0URSlLt2+fEVZjq3ltKzNaUpWCSvUVajUMbJAtWuwtGtwCveqTPsdBSUclanPo0Vc/KPeyJAlEJDJUSRcsKvfnF7gpZSgA337kuSzneOT1LoV9nmz9I7iRgd+IicLpMwjwrHgampmJHelIy+SKP+ImTZjpSjUFEmx8LE+XqIKmY9aMWtSjwBkadQ3DpLPuR84Bm4VM8q90ohCUay+5UrVYClPpF8SFQdR5A39JV2siux4mow85M1WpF0uH2q1PMMfSB88BmSzLQoAlWk3vp1N2I+9jVex09TzAbBndqHqL1H0iTAajNmOHPvUEElqAEFmNWA+VYzbD5eQ7/pqXD6lHvlHiMlmyRrmMEnh4VBy+wjQZhJVKwnuwFTNSQAWBYlqBNwPzI8rDMsvTiEBJUwSbhr2Y+sVWIllKDhgFBJIMlXW5Q53d+tT0jU9QcuknkGyJn5QS64MpMrzIJGiYAtAIIBJBBG6C1O1I1ssy8UkLlkomJsqygeT1ChtvGLzfKV4dQSsghQJBDtS47xJlmfLks1Ughw1G38+v7u1n6cZV8zDz+0xx5Sh0vNMFEzDX3OIDat5MzkSOu2/eI8ZJlTXRPliVO2UPCptwd+xr3iszzNCvStJSULFixryNlBqcmO8XeTzZeIkBMzjah1VIIrftu8Jsj41GQ7fDkffoZuCGJUTG4jC6VgIIW5ozV6cqxYLwssDUhS0sOJBZ0kXBG/oO4g/MMiXKUVSh7xDglL8YI36/dC0DYvCjEErkhOupUkOmYC1QUuxruDDvnh6N7ev9iL+XpvaDqW9U8Q9C/ICxPR3pDUzBu46ENEElS8OriTQ0I2IHzBaHz9KwSh+ZpUbEEDhULV+Ua1R93rM+fjCISApOJ08KvI7dvu0FJnDeh+XrYxYgiVjmjoWOgSRsdCkQjQZJ0dHR0SSBgQumOeFjWViBMKQ0OQlSqJ9XYDzgNaVFiTqrYUQG5qtAv3w6ZIqafhBPVqd+3U0hssElyXTuXYdtW5/pgqSgKIfi8uB+iLq7n5QfJy5HxKtvRhzqzBr+loyfMFG81XETASj3ixKlJqWBYH1VdhFwnLvcgollSpi6FfJtgAzV3iE49KXTIDIsVWKupo/512gmW6QNVNXw1FOZ5DpeFcjtQHA9PX4zdFW4yXkjuVqoKq6tWqh4j8h9WYzEI0hKCZbuygxUodPxGpqOEczE+KzABBBDE1FPQBO4HWlbxT6VziUpSlz4ipyR/Uob9A52iqKzbudhC2kbLEOZpQn3abcgb9VrpqPQEDrAHv8AWwNa1PPkgAWHQXfaL2RlEtiklOs01EBgbUSC3M/dL3LMplykABiQTxNxanKSenKNG6nFjFqDf3vKjC7c8SsyjIlISFE1DkoDAk/C5dqcub1MWWEwRlgqWDMmqJ4uQ5A7Buz9oOmTEy03YC5LkknYDcmKjE5iVJ5AmiNQ1kC5U1AG26C9oQ15MpJMY0Km0o86nqJ3KyWS1gkAjSgXIc+LmKQLOy+ZqRL0l1EByPMB9he3KtouUTQhWoqqDUACofUKu529IfhpnvCrWzhJIewLip7CHlysi7DiLnGGO5gGYZehGvUQ0uXpBe6yCx6l9tm84BEpJwqlKoQsBJv4kg6b8mP3Q7NsqmTZ3wsbmzE1L8z06dYdmeDKEScOAqZpJWWQwZVga3cKq+8XTINKjVvd/CpVkNk1tLf2dx6hKw8soU6gakU0h2NPIV5ecaMiM9l2VEIXLLBAUpUpW4JFFN0rcxcYHE601YqSdKiLO33TaOV1GksWX1/mOYrAozK+0mXKR/GJcqWbbP4fRm+6z+z09IKJaQdS0q1qtZIZI6dYvs1wKZyNKnoX6b3G8YwYgoWZrkEko1jiApUigBYHhZrQ5ibzsWg8j7EwyDQ+qPlzFkYli81QckGikhTK0gBiQd+7QZhJ6ZmNmOQA9HI0qKGHrcwJOnS5CpS0qUohILpOxKjUE0cGoY/OI89wmuYJsoOJiQopSOJJIckpFWN3teNwoY0dgRsfp/Uysj5GauYZRwxJBEtuJn1UIq9+UVOVYX34lzJ0wuFtLGygniL8yWv/ANsFZZOWcKozQCky18V1UChUG9gIq/Z4KM+Qx4UyypmYB3B3Lkk3hVEKq9Hg8/L/ALNmaysuMGTPE6XNShapSiEMa1Ba9Oj9IwuIlqlkoUkpO4Ir0/53jY+yOFaZiFqqtKyh3pdyfMgQ+Vn+HxC1S5yEgVCFKYgi1/hjbDlbC7BVtRV+74TN0DqCTR3mVyqZrSqSU6lGsvorevUfSI8NjVylOlRSRT9QQYJzvLF4WbqTqCNToX1FWd9ue8RTyJk0LcATCCohqEllHmzuY6Csje0N1I/eLkMu3cTbezebCchmAKaEC3kNhEOf5ehxMSr3Ux/Gx0E7BXJ+f1iux2QLkoSuQolYNVhxQ9K8xB0jPVSyJOMRU0C0h0EH8Q/R+0cdkAbzMJ29O/09I7q205PrK/DSkznlTeFbW1Ok/wDegkljuzsfnDZ/sypDHU7bgt2LffnA+NlIW6ZQIZyAONBPidO4BH0taH4X2lnSD7uYn3iRQEmrbcW4obxpjzF78k8cjj6TElP9/rJpmUiYgqlOCzqR8BO5ALtWM+oFJ0qGmvI9i28XmCz4atKDpKiaKbSNT6QC5bjNrMKcoucXLw+I4VUVq0ClQogn04T6GBh8RCNpyf8AsjYlcWp3mRStSRQOOYr8hSHysek3p9It8Dl0zDmoBlksTuFWdqUd6QzOMhVqVMQAQasKEHdhvuYdXqMTNR+szOFqsQRKgbVhYDOAmJSFpcg0LAuD1ENTjCmik+dv2jYKD+k3MqI5hkdEacQk2PrSEiUZLkeoff39Ikkygqr+X3t6+UNwWBHimrCAz18RTzAiwGKllJTK4Rzq5AdyfIF/SKZMnZd/4mqIO8DnBKeEglX4KjzU1X6F+zViFSq1qWoNgOgG3eEmTQkcFAd3dZ89hAapvKg+94vjx2LgZhLFWMSKUNGCRQeZF/ukQ++VM7DawHf9TAMhaVFTEHT4mIYWNT92glM3UyUtTeyejPfvFtCjdZNRPMtcOgAbHqRTyBv3tEYmqehu9WJ9OZ+QhipiQLvYFSrP0G/3eFn5iiUkkEKmGgDeHqf0/SF9JJ2FkzWxUbikol+IkqNw/FSznbygc4tRq4QBZqN2iom41RL7nc1hqcSSau0Or0xA3i5y77TSZfM1KATzFY1szHJSkrJ4U0UdqCoB3r9QIyGTslBWrgAHiNgTypU3gDMs61AIQ+hJLcyfxHytyjn5emOfJS8CMpl8tLMtcyztc2ieEB7fr93MADFAUCm5ncxT+/e5h8tYqSafU8u0Pr0qotARY5SxuWn+KFT6RKrGhArV3cVFNh1sIqJRd1bJ9IGmTtRcxb8OGNGDzCJeqz1avE7O7inpD5ntRNcENSM8Zjx0W/CYu6wec/rNVhs+mqZBI0qLFgHYnblG6woGgMAA1haPKcHMGoOW6/SPUsLNHu0lwaCvlHF8SwqhGkVH+lctdmUftZmOlPugWKr/AKfv2gfKEy58lcpbjQdQNjpHazWim9r8xC5zJPhpvf7eK3JMy91OSsmlldjQ/rDOPoyemBGx5+cxfOPN344mkzD3RUQEkgpbVqI5AAVoABQW3i1yRUsJUqWkBekApoCQCTT5/KMNjsSQosSzuOvKLLI8aoTUqqQL78IufSBl6Q+TzImYa+JfZrMUuWEgP49SQ6XJUUywQLOSFH96j+yuCWicdYbTL012JU9PLyvC4/HJJm/CUhJSCbgOabGsVmFzOaRqISEqtxAbh2feMMeJziKja5ozLrBM1c4CVh5uhDFIUGF2qxc1NK77xk8JkXv5RnImBJBIKSGAIbcG1eUaHBZq8s6y6gk9iBW4N/rFJMz4JlFL6ioizMNywaB065lsIN7G8OQoa1cVDssxi5H/APNi060KZMtTBSWNCNR2FKXEVGeZYMNPJQspDa5ZF3dtL7cnrtziLMM+VNSElLgFwSPth0i4weP94lJXoJACQNDlr21NsIY0ZMR8wjnkdvjMrVxpB44MPyP2iE2UpK6TUpJ4bqDXSPxdPsVGbzVTVtN4SgUD0U4uBRibmponzjM5tjAiaUpCU6S70NmILNSrUBf0geRmZUxUoMTxEhLkKLBT3AY8y47Rx/EFCknF9P8AnwMq2YldJlpgMwVJUogsyt2cAkORyJFK8obiZ6JnCvWoJSpNCy6ggHcM36AVEV2JxRU6R4upc0q/UOCW5R2ITq2UnVwqoAE8JbUDsmlvMc+KcuRmu5gGaqhKcSlIFOji1DVQcci+3yizTiVJIVL1AahpAJUbul01ehU9WqbRmTjCCE0LMACA2gMzndx9Ydh8Tr1FRYgqZtXQkM/oC8A4syAt2uDccTX4bNp3hXqVoUV2ckuVOSH4QTboIssuzvWazEghABKnGopBJLO1SQOd6Ri8Niak0SWY3ArcuKVS+1IdOnNNY7lRFKtUhNRegBNd+UBOodRZmq5nUes9TlSEq4wGUb9SO1D3iPG5aiaGWkHrGIyvOzLBCJkwVYAgKlihsCLUFaeIc4vcJ7Sqpr0K7AoV6FwfUR6HDjyOgyYzccXNjYUZXZz7OKlupFUAPW/Xv98oSNPLzaTMpqA6Kp+3zjoex9dlQU62ZRumRjYM8Uy3NZillS1BSmDlZq1iBXt3rzeJcx9ophK0JKUAENuFMadyWHkYo0kjUFOnY6mu7U272gKaSFu58IahCjcOKs3rt1jiL1WWtIaYKtmaTLcxMmWEqLAkOp3KRcgJVUqJoNqvFh7RY9KEaQpQmLQpSAACOFnRMCjuDYB/kDjpMwqB1W52sXpRnvQRLMmqOlyVCwJNju+21TW0NY/EMq4yh398gWjZjcszRckpPFockodknV4ixoVM3yjY5fm4mBRSCLCrOx5MaW9G5xj5svWNIFQQ9rHzZnc06xNlOL92sAlkkkrFwRVmY3ejc4v4f1xxuEf9JMmQWLHM1y8UokF7WGw7RGVveHpluARyf1h3uY9cCvaKbyFKCSwBMThATep5bfvDtbUH/MRgfLnEJuSOnYlSjUxHEiALw/TvAFDYQ8yICkKCWIb9oVQh81VAE2ao6xCZJEqaydI3ufyEMRCaWh1YvQEEcY49Y6XD1peKyAR8lY3jYYPMvdYIqCnXUI5hy2qvIuIxqJdLiLKVif4JQoChJFK1B35OAYS6vEMlfGb4XK38JVLWSXMI3KEAreJQWt2h3jiYR4Dj6G4i29mcUJc7jtpUD994q5S2qnZ7wQmYEVbiZvLtzhbMupSnrNUNEGWGbrSZYZQfwns71fkXaKAkc/KH4rFFRbbYQKpUaYMOhalcj6jcOwOICVCpYuFDZjTnAyiK0Pr+0QoPKJUpapqeXLrGugA3K3JZUsn/AJ+g3MFzsQEJ0oodzX0gDWbB45SVbxUpZ3kBqB5jqKgWDPS7ux6MK2J5tAMmcRVg+7HUlqbA9i1qXEHZpiBKl6lEgPdiasfhFxz/AFaM/gs398UylpqshIWSdTN4iSdL22Ajiddiw+ZRO5mqIxF1LZIOopepYA0obU3o55ety5E1xpu+qpdwQCGBO2nvberBrwaUniKiaMDcGrEuS6adLPEfvzNSrQnSpOhWpQ0hyxQoMRQl6dR3hH8ImI0wBPYH+IaBFyaZOBAluH4Qq4sUsoEUZQrew6NCyiCqtCVbhWrZhvtv2D8s9l8kCYE66pJQrUAC7+GoPxENvfvGj96hGp1pOkh0EhwdLlkgEuz82r52QjqQ2oACXyLp2G8bMxBQTw3LAhj4jyszMD2iwkLYBqKuoABQJ5aXu6mvW3SK+fOQssEpdOlmIIOybbsxB6dIfh5bAE1dgSQdRJL0SLCr836Rym6BXsr/AHKEbbiWklK3q1HCRR6F68qiv6xKtQYKSXB6dH+/KBpU7dTDU5L1UGrfzFWLttC67nuLVLWPYs9OcP8AhOPOh9ng/SuJiR6R4xBG5hYGMdHsPLEFmZQTSpwdRpqLChIoCCO4ED4tCkkFnBoFOK0ch6sadxF0mUdNApJAJU7qIYgkBlVSXCvIuCKgWY8wKRpar6UhxR2PY/k0fO9W8cDU3ulPPWBQFi9UdfIX6dRD5JALJL1ppbtfs1hHS53ElHC3MgJYMBQ/OCjhlakhNSrUQaBNgShwHdm3LuO8aGbkDiNWAQCkbuBYG4BNTXvtEiV+8qSSzn9Ht1tzhrUILc2Ts1WJFq/MxMsAEKGouHa1TtV6b05xQ+6ZH3S5yjEro9EgalKLk+EEAq5AWPIN0i3nTBpHEAOvQP6tGQXMZIqoAlikOQ9GfZyogb1Ig04zg8I0hTu51cO7k2pZ9+sdXpvF3w49DC67xc47NwfF5mTMSqWdLF/EwINHbajgnt3gjKMwYzH4ipWoJBNNquKV87XiqnSyCShJILgGxAcK7UO42eJJvhIcahsTQEc6hnv2jFOvyrk8wn3zUoKqbCTPCg6WPWF1Pu0ZjJ8SvUl/BuCWq6nUE1rXYVjVYRSFDUKjk9Q7GvkQfOPR9H16Z0vuJgyFTUalMJ3h02Um/wAniOkPg3MzFCRDiqGNHAQZJIgNeGrMKoOA144CJDHy+8Sz1cIAdog07vChfnFCN7hBkM41EPQHF4VclwCISWoDrF9QI2gqESBpD/flEU0qeOVP9IiVOMVCm7hJHEUS4mCe0CKmHnCiYTS8XKkwXJ9fX6RHpHP9YjDx2kxKqCEpWOZ9IkM7lWBUoiHMp5lS1LDcLHpcBunfa8ZvpUEmEXxKD21xjhCQoKookD4XZNa1N6frFDh52nUUs6mFyGoSQxv+rbtDs4xqJqklEtKFuQpSXZZJoWP/ADXfaLCSnUxSrUxNCxZj6DdrluseP6vJ5ucsJ1MaacdGbTKJyDKStBqwCranoC5vZrM9N4gKOEolqbfUhSdTUJKgkAsKhneouLVWV43SoICdUsqYSyVOpPiCg1NTgDrXy1hw/EeFgzA35jypW/1MdUYh1uNQdtP3tEHBxMZncZg5g0+806UeEorbZW7UNfN4BnYQTlFYZBtxEAEsTwqsTpa7Dam+unYcHWFJYVFCQCCLkA9S/rS4w8/D6ZipJ1PLUQ6eIMSA+knkxZ/iLwh1/QnBTKbB/mb9O+q5o5eCCpgmkugjWkAATG6qICgBV2vzLtFjM8WpG5YlxRN2KXY/vD/djSwYMya3AFDXn+kISpiwSAAbl3ItajE3r+sdbp/D8aY9LC/5MVfKXM5ZJfm17OzkOa1qaxKenTaK85wlmsSQVKJBCAbjY03cUYu1Igl5+FTilISU6CS6tIdLkso0J4S2zPXeMl8T6TAAqA0OwkGFzLYtHQEjFfxRLCgqmomhd3oGNGZutw8JHU6XrE6hNWPiUZSvMzWXTitLjVR/eOXS1NPmHFLWDcyVpBlnQAKM5UBSoNNuZqYrMszBUssAkgmyrPStxcAfXaNBlBlsCoBSnI0kpIJY0So8+R/EY8K+06WZSpupnpKHSVJCllJSpQqHBtXm4VVjcQZPxSAWOvWhgFUBo1FPQgEW5k3h2ZYEJ9+tCSmXo8NDULlgj1LjvtaK7NpIRPUkbMHe9BxU53i/O8YChxcsRjgpQABJWphUApFHIJKQ/JyBtS0Ef4NgR7srYlRNGIDupKj4kW6xXYOdLEploQt1VdRSsEAhxpIOlmvuPUtWFlOn3cwnX8LnUXdh9R67wDzF8igGoZhZRCCpwfFVwWFzqoSou9hy6RGsBmGlw7lNEnfSw2egpvDcMiYwNHSWZi7NQafFUl61tEEiYksBQXLbNyVsHJ4ejxnW9zLSdyJHlxFqg2Kaks132/eJZ+HUEvLKaUcglVyWAANLir84XOZB1FSQhOliKkEhQSCz05UuNR5OCJEymlRGkqAD1FbkG25NeabtBN8iQmvaHeLl82WWJCqllJY2cG+4pY8z0jU5DiQiYuUhSQgkKTRkh0h/M0qOcZT/ABXu9IUhJB+Jk0BKiQFJLM9ejWDmCMtxYCxqbSCCUpZIGkgnqTRqjvGeVbWBhtNvjsvkTXCiQulQSniBooB2enKK4eziUElGImBJsGB01fc2/fnBeHxKJlWAWRwlqcQFNTMawOULfhWxqDvUEfI2hfF1ObHw5EXLCoJicmxSR/DnIWL8SQk9hcU8rwuWZfODietKa8nJBaxFGvFpLxRDUBrdNQf0L06xPOYp1KQSBU7cjcDl6tDI8X61dtcgFwY5SDZb/KEOTH8TbvtEssiqgtKU3rQhwLHer3aJZk6gaoYEEWIPfeGPz3rhtqH0ltCxkvAoZiTa9mhn/wAdL/Ee37mJU4gMyqHbbyf19IEGMTcKcbtf06c+UL/nPXAmn5+ErkZVhkuSlJZ46bJCnAKX+X35QFiWURpLFxc+VxBSZWlIsT1/X5RgviGcZPN17/fMAYHiBLkHcfKAMJiZcxJUkuAb2psfSsXExYVQ7Wu7mm1W7QCcMgumZK8QI1OR1FjS5Ae1Y7mL/J3/AN0+kBKyJKUm0KEAR2IwMmXwkKsG1KLsOTFr1P5Qi8FLKSuUspUQ1S4NGF7VZobT/JsZItDXrK6l9Y4X/OF0PUEdwfrFAcSuUCniNCkg3BIIBB7tAmGmzZaVoRwnhLggg6a0Nqi/ZoeHjOIgMB8ZoFsTSLxoSDqV8Wg92JY+hhJ+aypada1sDR2cvuNIu3KM9MvMFRqJI/G5qT0Y/nFbmQKxVqGr99vpCr+LubpNpZMYLUTAsWA54kLeoKQ1CwbSwYsLEb7wRlmISphMqzAKJdWmiSmoIYAuB0NYqyHhwUzWc1o70HOOOMlNqE6ZSxU0uVZtLkzFBgiWFMCE6iUuAwUCwokKck1e7xo8uzaWuhU5NQyWYGyC9HG56x5zh1kqAKuZHdunMsIscqmLBsDzF6uasadId6fxHKlKBYiufAK1d5tZk+Sla5YYbnhcFVDUDcOk+fSM1nMgSp8tSCT70awpwOLUQRqejHmHFL7IMaUqUqtXcFi5JvzvAWdzSpKVD4SactVS3mHg9X1jZl0sNux/uZdONL/GbLCrQtEsqYKKX0uHBFDVrg07wmYYxMoArCtJIBUzpGotUvGdXplpl8YVwAuAQAXNnG5BfyMC43MdKVBTq1NfidrEg2aGx4rWPZd65mfk29QSetK5xdelJJSJiUltKXBJSA5caeVH7RYYPKCEe8kTSQNSZhKAUWNAAoqWGf4asLbZ+VidIYVBuLFzS4rZrxLgswMtSiACC9DbdlAioUDUEN844DWTYnT8tqoTX4HEKlpMyZPTOQaIahfiqbaRqJBBBNizNCxnspzDSDKQlJ1lKmWr+G4Z06F8JPI3tWOhjp+ry4AVWLZMBZrkOXhaVslGpQHEGJYUJUQBUN8ng3C4qYjSR8etVNJdKQeEAVAcXoRWLDC/5jEwPldpP+nivpNhYGOZFFyLG5ouZhpyFAU0Urcr1Us3hSKg96xP7UZVKTqnJna1TVlQFSyagjV8R1egS1XoNgP5i+w/sXEme/B2R/dMiwG8oPZoCUaJRp1D+QpBfu1BtQqkhNbN1asNwll/6R/8ghZn8s/1n6xbvCxsywy3EhTCYBpAKlLqCkh9JAcAkFh3Lw6bLlkOh7swBOwNRY2FfNoqB/KH9Y+hjQZP4B/qD6RQit4u66TYldmM4MzpcMGFXZ6lmAubcniWXPT7lQLMlVxxCtWq1LeUU3wnsr6xovZn+TP/AKVfRMA7LcLoAB8oGnEggVBS5YUUrXYFtg7egpWJ5apr66mW7M1jYguKedG5GI85/wAwPP8A8q4scB4h2H90RjQlctKLmpyGQhUkLVq1K1BwS921Jo7vASMQJi9IZZGpRUkMTyPiNDWjl26QJltpXYfSI/Zj/NH/AEl/3phHSLYmKUDLaRj9JY6nN6MWsa/OJl5uJbJJBP4bkg7ekBTv5nnFKP8AMK7H+2CMStLKLENzjM9Y0yyAVHcgMC/DW9PXzjhj5i5ShLoQWIc2DF3LVvTttFKfBM/pH1TBeV/yj/T/AOpjbQAsNCBY/Ml+8OpRSoMz82bs/UdYTL8yXLQpJ717NbkX2hme3T/u/wDaBEeH/Z+cbBVK8S+hSvE2OV4rVLqeMfCfstyZoPTnOmWVKS5dtJJBJuWjG+znjPcf3CJJf/W/3fWFHwqW3mRxKDctl5tOV/EQklIOhhfU4Ors/wBDESs9WVpSoEAirgiveLD2S/y8zuPqqM7mv81HcfVcaeWlla4mj4UriaKTiDNLEdiQXv02uXiWfl89LKEsrDBtDGrUfcVbaA8H/PX2/ONkb/7f0jBiMa2BMj0yDGGnnuZ45SiAQUqSGWk3BBND2ofOK/DLUSBer022P31i69p/83N/0x9UQ32S8X+8/wBkdRCFw2BCAFXaVfvnAJPMP9B8vpEU5aiaKooGvkaetH6wfJufP+2LzCfy0dv1i75dA4h43nmqUHVpDEu0HIwS1EaRr03bzHJ6R7Ngb+Y+kHot5fnHIy+IFP8AX95s/VsK2nhGGymYSBpUHfY3AsW2iykYGaGSJa356FVv0pHr67GBF2H3uYqvijA/pir9Yz8ieYDLpyv+hMNvgV5384kn5JiFIUBJXsw0gdr/AHSN/P3+9hAirnv+QgN4vkO2kTMdSb4mWwns/OMkIKChSVE8RDEl+K7UYCh3eG4r2NnLF5btTjOzlvD5Rr5W/Yf+0PTGP5lmO20s3UvdiebI9jsUfgT5zEfrDh7GYulJY/8AsH5CPSeX3zhp8PkfpE/Mcvu+/nNfx+T0ExOXex0xKnmqQ1XCVl3o1dPeOjYSNvv4jHRRutzE8zFupyMb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2" name="Picture 10" descr="https://encrypted-tbn3.gstatic.com/images?q=tbn:ANd9GcSoknBXeyyBexg6_U0q7MmrTXzn8yRXTH0-uTPtdGd3xUawMy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58"/>
            <a:ext cx="5219611" cy="32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2" descr="data:image/jpeg;base64,/9j/4AAQSkZJRgABAQAAAQABAAD/2wCEAAkGBxITERUSExQVFhUXFRYXFBYYGBgZGBwaGBcXHBgUFhUcHCggGBwlHBwYIjEiJSkrLi4uFx8zODUtNygtLisBCgoKDg0OGxAQGzQmICQsLCwsLCwvLCwsLCwsLCwsLCwsLCwsLCwsLCwsLCwsLCwsLCwsLCwsLCwsLCwsLCwsLP/AABEIALcBEwMBEQACEQEDEQH/xAAcAAEAAgMBAQEAAAAAAAAAAAAABQYDBAcCAQj/xABFEAABBAAEAwUGAwUGAgsAAAABAAIDEQQFEiEGMUETIlFhcQcygZGhsRRS0SNCYnLBFTOCkuHwFlMkNENEY5OissLS8f/EABoBAQADAQEBAAAAAAAAAAAAAAACAwQFAQb/xAAyEQACAgEDAgUCBgICAwEAAAAAAQIDEQQSITFBBRMiMlFhkRQjcYGh0bHwQsEVYuFS/9oADAMBAAIRAxEAPwDhqAIAgCAIAgCAIAgCAIAgCAIAgCAIAgCAIAgCAIAgCAIAgCAIAgCAIAgCAIAgCAIAgCAIAgCAIAgCAIAgCAIAgCAIAgCAIAgCAIAgCAIAgCAIAgCAIAgCAIAgCAIAgCAIAgCAIAgCAIAgCAIAgCAIAgCAIAgCAIAgCAIAgCAIAgCAIAgCAIAgCAIAgCAIAgCAIAgPTGEkACyeQHNG8AtOA9n2OlaH9npb1Lj/AEWWzV1wWepfCiUnzwRmecOT4Y29p0dH1tfgvdPqoXLjr8EbK9vR5XyRAC0lRa8j4IkmGqR4iaeV7n5dFku1kK+DZTorLFlIk8X7MZauCZkh8Kr62qq/Ea5PDJWeH2QWSk5hgJIHmOVpa4cwVvjJSWUYmmnhmsvTwIAgCAIAgCAIAgCAIAgCAIAgCAIAgCAIAgCAIAgCAm+GeGZ8a8tiApvvOPIKuyyMFyThBy6Fhn4CijoSYinXWwFLnrxJOWFE6UfDJOOcmtmns7xLIzLERKwC9udf1W2q+NiyjBbTKt4ZL+xrIWzSySvF9nsAeh5qrVSftRKhLqzqmIzaSKJ8bmbfukeC40tzTTLrcNPBB43Exzvjhc0OaGciNrddm/gVmlKSSxwYE30IzKvZ/hIsT2uouYeVgaQfJdSvWOyOyT5L6movLJLPuE2PPdmArkLC9hpny8nWr18YLGDb4Yy9mFFucXHyBXn4RKW6R5fr/MW2PQqftEyOXMJ2ugja0DYuOy016uutYbMEtPObyVfE+zTFMrU5gvxUJeLVp4wzRV4XOxZUkQU/DE7ZDH3DXUHb7LU9ZUo7jyvwjUzlhL7nuThLEjo0/FVrxGk0PwDVrpj7mi7JcQHhnZuLjyoWtEdRXJZTOffob6H64llyf2c4mQaprhH8TT9+SzajW+WvTHJ5RTCb9csE1i/ZG/stcU4cR0NfcLLX4q8ZnH7GqWhqbxCX3KRnHDOKwwuWIhv5hu359F0KNXVd7GZLtJZVzJcfKIdaTMEAQBAEAQBAEAQBAEAQBAEAQG3l2Wyzu0RML3eXT1PRRlJRWWepN9CWxfBeMj96P5G1Q9XUnhs11aG632oi8xyqaA6ZY3MPmP6qyq6FqzB5KLaZ1vEkdQ9iwb2UtmiXV9Asusjkt07a6E5xLw0xzgWutx5+C5CzB4R2KL3/AMz3hZm4OEtdJeoVp58/JatNCaln5M+sujZ26G9wh+HwbXaGuc6QlxpvUrrtxxycdKWeDdzvEBzC8tN77LmahwjHckdCiiVktpyyPOzHP6At/RZ3pt9eTnXVuuxx+CRn4ola0Et2OzbsBUx0qk8J9CMcsnMuwz5mB7XEOsawTsL6gq2u+yEWkb9PGEJp2LKZbcViYsLh2jtGOkNCtrKtq1E2sS5PbFFzzFYK9m3EIAayMVK5wG3IX1KrsjBRcmWxs28y7djWx+RY2WRoc9r2EWH3TR5FvO1mpdc+Y9Tt6bxTT1xwoNMjcw4YljrdrrNd27tXZw+TZX4pTLtg2YcmxUZ0vhdZ5FWJQi+SufilUlxIlsPk7YanmkYG9Wj3go2LdHMTBdrpahbIRefk08z4tEbwIHl7B7wdy9AUhKxHtPhjsj+asG7guLcM9+wMLq5/uk+FKU667F6lh/Jmt8Jur5qeSclxOGxOFfelzXAtc3z8QFkqk6W2yqKs3bLFg5BhfZu90jgX02zp23rpa6T8VzhRjyef+KgsuU+Poe8T7NzyZLv4OGyhDxd7sTiSs8IWM1y+5Ws04TxUFl0Zc0dW7/RdCnW1W8J8nOu0V1Sy1x8ogyFrMh8QBAEAQBAEAQBAEBsnL5q1dnJVXeh1V43SA1yEB3H2QZY3+z3S0NTi8k9TV0seqi5IvqkokvjcXC0xvnYQK8658yuFZXKR0atZKCaiz1xV2OKdFoiD2ubTyR06K/TZUs9CvL2tS5RD8I5ZDhJJGMJdZsN8PJdNvzI+oy+x+kmMzwE04th0C9lzdRNZxFHQ0lsIPNnJ6gytuGrtKlca59CtGm1EoLazPqtlsswWBmWfhg0xtAPQ7KGq1q5jDr/g1aHQSl659P8AJVcVmUryNVuvoNh6Ln+7ls+iqrUFhRIyTIotRlot87uj6FWrV2bVDqc/U+GUzzOXD/X/AKMk+kQhsj43Br2udf5fIJDO/ME02jh10wj34LDm+d4VuDvDyDarDefxUIV2OexrqStXpbKZic/pgc0B7q5np5roVUtPayqEn5e4vPDLIZGMkeWOeBdnldbn1VLiuVJmp17UuMnriTidsOkMw75AbDjHYquoHVQjTCxvGIlc1KtZislazXi+SQsbE98TXAbub32u9Ttspw07WZS5x8PhlXuWehN8XZ7jHYeJzJBTBT3DZzv4goU7LZc9SdHlxlmSyU3C5tz1gus73utEqmuh9Jp9XVKKXQ2WSQOvulqreUdCHq6M+xsj8R8025RPdhn1mN7JwOo1YsA7HyKnGldzBrba3DEuDpGWBsrWyYd+h9X2T92nyHgvXpq5rK4Z8fZK2L4fBKYOOKc6HtMUw30nkfNp6hcyylxlifUtq19kOGecbExsgYWiwKPgVNygpJHTpm7a28nIPa1wzFA8YiEU17qc0cgedhdzR6je3BnJ1en2Ymu5zhbzEEAQBAEAQBAEB+h+AOCMLDg45uzEk0jWut1OokdPALJqZyXES+pLuVjO80xcMr9yzvEBtAtoHwpcuqUk8N89z6GNNVlaaRs5WIMwYYcTh2iSrEjAGk+d9CtEdTOEtq5MWp0MVHcSPAOVSYLEz4YuLoaD2X/FdhdGv8xZkuTj2+h4RP8AEGHhdE5kl9SAN3D0CzyohBZJVyeeCq4d0p0wxkRR1Wt5GuvIdFTX5OcZNU43YykWnDjC4OLUT0tzqJJPjstktmMIx4lnLKhnHtYwzDohje+uvui/jus34RyLlakVZ3G+LxkzYYIW9o91MG5N/wCg+ytWljFchXNvCLfmWXvhIikc10jWjU4dSQCVwNStl80fWeHy3aeL+hrwxknS1pJ8ruuqofPJsc0uSzcH9myYGaPUTTWknZt7WWVufNXaPUVQtSms54OZ4lvtqahLGOv1/cjfavwzhIX9rE0hz/7yMbM/mA6G+nJdfUtVzUYcM+cqrlOqUvg5PinRRhwGoA7Ft8/irIKc8N/co3PGMnvCtsA1TT9F5M6dHCSaPTROx2mKQ048rq9+S8brlHM10Jy31viXBd8Bk2ZSBoOgDbV+0BIHjQ57dFzXKh525ZqV25bsYLNJh3NjkiMYmABGwBvbw6KNVyT6lFtTlh/Jy3GuxLWFkhcwNdYide3gF0a/K37orr3Kfw7jFzf2NeDMBqDXN2PlstbgmUxscSwMy7UwOi3tYbYY5Oto9c4PEnwXPJODW4cxOxrWOEvdofunmLPWwsuotcNr7GbW+JSnP8s3MywWCw4kiDWljwSL5g+RUN0t7w+DA3OfuZzXBcSdlKWajpDqafsukqnsyRjLHDOtcOYxuMg0vP7VnejeNiPDdVpK1Ouf7EL6v+SMeZZiHsjkds9pcx/q3ZcdxxJxl2Nnh1j5iu5zv2p5iHYZjOpksfAFdTwxZsbL/E8RrS+py5rSeQtdzocNJvoEPDfzDBtbHE9t09u/qF72yCPXgCAIAgPrWkmhuTyH9EB+kfZ9gsVFhIGyv3a33fBp5NPmFjv083ZuUv2NFd0NmGjd4nwMLwXOa0m/iudqaMeqPU26S+UXhPgj8oiYy9DN+d1Q+ClpKVZJtPLXUs1ls0lu6GAZzh4p5JHySSP2aWRsJa3TsRdUSDz35rr1aabj6e/c5NlsE/UfMXn+ElJ7z4S7bU6NwHqTVBRs8Psa5z/BKvV1plfn4LLpA8Tdoxx94Hx67Fc22iyviKWPn+ztV62trLX7FpwEUWEjPazNocy8/qvKK5RfLMupuVnKWDh3HGLglxskmH/uzW4FAnqQPBdSlNRwzm2NN8Fl9m+ZOwkbsRAxjpXHQ4vaXaWg8m0RpvmT6LFqdVOu3b2wdPSaSq2rdLOfoS+L4tfNOJpIW2D3mjU0Gvjt0XPtoU5Ocn1+Dq0zVcPLidE4d4qy8CzEYXHYkjVfo4b16gK/Tz0tfGMfyc7U1aqfSWV/vYlpZMtY38YXMIjtwojc8x3erh0vxVqo0ufNiunwZvN1T/Jfc5jxNnRx85k7oaAWsaLOwJIDvErJdbKct0l/8OpVpY1V7OuepRc1youxDGAd5z2t0Ag2T4LZReo1tt8JdTnajTwhJNcfQ6XDwpBCGuc0ahYLXO1gnxDa+K5avssjnPD+C+tb1ybs8OGgjD3MYC2gGsrUb3a0jnvSlCttZmxqNRCPRdBlE2Icx74oi1wcAO0aGtbvuGgbuFb34lWKvHtRnr1Dtg/n69Cay3BSNGqQsDieTbIojrfI+izuiMPVE1QunJYn/BX/AGi4PtMFI5op0UjS7V4D3qPgQdlq00fLsRXOzzINHJpGtdGdxYXUWcmeftJ/gzNf2RBPK1VqY4yRqlmJfOIeIteFhYPf1t/9O5K5ON6SfYjZFZKNnmc9rK8PEjaBDSNwfAkeBW2mnCTM8tQ1LCKLOxzXgneyDtuOa6sHGUeDxWZZ2DgDHlrwTVUuLbZssR0vL3QZ8xeKaZXanhrDK436rHcpSlKUUW+HpQTZBTQsma7XpkI3YCKFi+RWiNjpaUeM9ToyjGyGZrLNrLMDBXZta2OQkEvYNzp/dULbpy9Unwk+p7CmMOnGeuCvcf5PFp/Fxv7xeGSsIAs1s9teNbj4rp+G6qVkdk+vVfocjxLSqL82HTuQI7+BPjFJ9Hf/AKurHo0clkIvAEAQBATPCmZQYfECWeMyNA2AqwdqcL6hSi0jxrJ07LuPZcXIIsLH2UbRckknecB0a0A1Z81k1Wo8qGX+xr0mld0vp3LRE8Ehz3FzvD9VxJWqbzN8/B2Y1bFtgsL5JTCSNJ02BfJdLQWpSlBvryc/W1tpS+Cm8WcD4p8bmYWSMNdIXuDnFppxJLbo33ja6y3OKjnhHLaW5y7kTknCGaxuHbSxmIUC1ztZoChp2sbeBV1bnF8sqkovsS2SAx4uZmwa3Q0gHZznAO1jbbY18/JUXTjKTZopg1HBpcacCsnuSF5bNz0ucS13lRJ0lfOafxB1Salyv5Oxbo1ZHMeH/ByzNMjxOHrtoXsB5EjY/wCLku3XfXZ7Wcqyiyv3IuPs7Y4QPcCDb/d67Abn9FzvEEnNM6Ghzsa+pPY1lHUW6T4jl8VmUODZu7ZNrB8QximzNHhq3r9VJQT7FE1JdGV3HZo12I1Oa3SLDR5eN9SUjViPpRqhYksNmnj82FXpd8xVb1WlWQq3PAldhF4yDMMIcLFOcPEJCCNVDU0tcQSHjfeuu/muNq43RslUpNo5lm+U8ZyWCaZhDX7NO7hYAbZA3O181zqpThM9rslB4fQ0cFkjRJJJsO1NvDjqtxvffevJdZeIQkkmQSrU8o2oGSxc4zTbNB1ihe4F38FTK5Qn6ev68G6Kq9qZP4Yh7A5uzjuN9vGz0Gy1aVqxb+jz8lVu6Dx2NDMXjaJ+lzHAh7SAWkeYPOwV5OUoyWJF1ai4ttHKfaFwxFC5kmFj0Qu7so1XTr7pAJsAi/Lkujo9bG2Tg3lrp9fkwWqK4j36nvJMnGkHp0A6+ZWiz18HQ02jTjun0J3E4Jz26TyIpQ8qK6HQUKksY4ImHhF7nW51totF7mq236UvMS7HIfhlSk3u4+DNheDJRraJAGGtI5/MJKEm039yE9BW5NxeF2MOExX4WUwyNt4FNA6k7DT4rFfp5yeUaF6VtZbMmyIRM1Pp8zrLidw299LQr/KT6GdScVgosHDM+Kx00AeRDHJ3iBVdQ0ea17Y1wW1erBF3znJ7nwdVyrhmKN4eRbqAs+Qq/Vc5aHPE3lF89dJ9CddkOFlidDJDG5jt3NLRz8Qeh81torjV7TFbZKz3HEuOOCTlskrGEuw88bnQk82lhBMbvEixR6j0XTqluZjksHNF6eBAEAQFs4B4TONlJfYhYQHEc3OPKMHptuT0Hqsuq1HlJJdX0/s16TT+a230XX+jtOGyaCJvZwMaANtgBfnVfU2VwbW7H6Xl/wC/sjtQ9Cw1hfCPsmAYOZcXeAIAHx6rO4qv3Nt/R8E/MlL2pJGtLhQO8wkEedqEb9klOC5PZLcts+hGS8RSMd2ZBLulb36Lt6fXbo5fBz7tDh8G0/NJHMdbXDbqD5rbHWwlxuX3Mb0cl2KsyUjFPcCe/WoeYFA+RrZYdbfJJqL6nS0mmXuki75WW6RuAf8AfguPW1t5kkarU0+ESM2XskYWO0OaRRa6iD8CpqmaeYS/ko8xdJIqeJyB2EI7BrWx0dhvRJs79R9lq/EWS4t6/PyRjVWuYdPgj5ZyDq1avFp+w8FKO6L4ZJqMlhowSjDSgkd1w5t/15k+i0qSZlkpRZTc5wWlxq9v3T+iuqms4ZF56mphTqB1AjwHSlKzhrBOMm1yWHhLGxsd2MzXPisv0tcAb296wbb5AjqsWsr3LzI9egjCUpejqXPN+IonspsfMbm6ryAXJjpXuznk8jo5f8mY38VQCqEl9bAofxe93q6DZRXh831aKXpLPoS2WZ+0gXKwgupulzhZ2/dIB+iodDqfsb/Xt9j2FajHDXJJYbM46kj3oEgjl7p3Wyq+Mcpx4ZrlDMVPJHSSMexr5GOa4npzBOo6fMVW/WlnsnmTUFwURds8xRVeI8ywmIilw7cQyMiRocXAuJLXA6QAbuxV8tj42tmj0+ootVjg3w+n1MfWSj9TXy3MQ0UPh6LrRk0fVbE0jf8A7UHip7h5WTfwOaA8yvFPHUpsp+CfwkoeQGqxTyc+xbepD5vw1LJi4pWxgmLV1AuxtQPOioWN8xXcrdtcoptlhhwEjBbqJsggXd0D1G+xUK0116mWyyMnx0MuGgEdnRpsknbmTzJPVWvjkq6myce0bWq52pElBszRZiARuoebg92ZKv7XiyTCwG+8JiG+YdE+x9AfguhpJqTMtscH52IWp8FR8XgCAIDrHsxzBrcGWjm17tXq6qPyXz/im6Nue2OP+z6LwxRlRjvnkuMOaU00ea5atlCOF1ZvnSpS5NjDZg0DW6j4A/dSqnGC3TWX8FVlTl6Y8GZ+cB2zAL5cgtP4vc8RWCn8LjmTM0Jjbvs9x5k/73XkrKof+z+pBxnL6I2odTwaFDyAA+JXkJWWr0rC+iwiElGHU0MdlbJPeA1fmFX8HdVU1NZTZbCzHQidYhOhwvwdfRUrauqNXvWUyXwmOYW7G/I81ogk48PJlsi0+T7NjA9+gDntRXsczu8uPc827K977FVyrAicFxBDTuyudX+9+i71emrXEnk5c9VNvjg0cVlhExZEIXEF3vB190bgU8Vv9iqHdVCbjjKNq01k6lPOH8fr+xH4vK55Gnut0nckNcRfqXn5Lx2RXOPsQ8l//r74NKbJm9m/s9XaxQumlYQACxhAkew3Y02CQRyuuVK2CVvMf5KrJOt4kVvIMZeJPgWkfVT1VX5OPqeaO3Nz/QuDoJHjuQyu9GOP2C5arx3Oo5o0cRl+JH/d5/8Ayn//AFV0dvyvuiOUZ8PE+JzS5pa4Uac0jf0IVNnqTXYk4qUcZLczEzy6ZYWP0tAMzmgMaC0d7VISBQG5srHHRueVjPZHPlGFaam/0I/OM/eWyCF8ZLtmCy8bHZw0Ndf+qv0vh7jKLs6d/wCiEZKEd0cuX6cHN8PwtjHygNjc51klxsDY7uLnAfqvovNg/SmYo12QkptE1isNPB/eMc0cr5t/zDZZJaea5wd+vxCp8bjUdmJ8VFQZo/EI28FmhBG6rnA989MueXvxUjA6DusI3fVuP8oOw+KqWecLJz7rYN4kT+CyJ0g/61IXeoaQf5aF7oqJdjLK+PeJixLMdhHte6QzsBJOolpo8y4t50OQNjfluvJbq3lkoKq1bVwyWyjNWYpuge6R32e466IOmrBFeIv5KcZuTUV/X26lVlLqeX/Zqvyt0TnMLnGgXRuNGw0W5vO9hyPkq/KxZtl36MnK1ShuX7o0nY5uwulbOtYwVRk8lF4w4j/EY2DDMNxxE2fF5aQfkPuVt0dThDL7mbUSTlhHNpvePqfut0vczMuh4UT0IAgLrwEdMcpvm5o+QP6rkeKLLiju+DLiT/QtH4yqba5MqjsuRtfjr61XIfoq/KfUjuRuYPEAAeJXk+OEGvkksPivCj5n+gVKkodsv6lcobiRw+Lc477qcb52Sw+SidUYLKJER7Hb7fdbFQ32Mrn9St5/K0MNkHTvtzWRwakop5N1T74KyM2LOR2WiNJZJrub2SZ04zMPOjf0K1aWtq6Lf1/wZdXt8iWP95J/E4PFYeKSTBN7eF5c/sA4Nlic42/s7BEjCbJbsQbq9q36rRO7mMsfJ83KTXBWcPmWGkp8kwZMB327MIPUFjtx4dLVUPDYRjhyZ1dLq7VHa2n/AJJ7K+IHDuw6ZdvdEYeT5d2/99VrjTGKwiq/a3mX+SVw+XNEkmJliZG+TD9iYWHkx7gHvfRoE93Ycg3melF934aDcVy/9yQqqd0sN8f7wfWTwwxhmGijYBsNDQOX3K58fO1C3J8fJt8uul4l9jVfjprBe67uhX2HMqFmmlHrz+vH+/cvrlGftWBpkkbcdE1YuM361V15quOnUusc/p/rE7HW8SZEZpmGOw7m6sMJGH3tMmmhtuWyEg+m3wWmGgjJe9xf8Gaes54juRM5rC/H5Y2HDEROLR+zIDbp1mN2k0N9jV8+vXRXZFTUW+Y8P+zn3Qalvffkh8ihw01tkcIMQy2yYdxbraW8yAD3mnmCOlJdp3J8Pg11a3CSUTZxr3l4DSJA0ig0uBoVdkDa/FUeRe2uc4OjVKtRe5Yz8ks2GCWE63tD23qYadfob3NfX5rVHXqp7LOGcXUwjGfHR9CjZvwfh34p+Hw57zsI+drr7rZY3/3Z/LG5hqz1APiFdTqI3LK+cFcL3Hp0KFwy4TYuKIjuudv6AEkfRXXV4g2i+OqzLB3ds7I2aQAAAKA+yqioxXBVJuTyzFDjYpbjcXMJBAe3uube2prvLwXm5dw010M+WZoQOxnNltsLzVOIsEjxJ5qOGuJcnr+YkdmuD/DzNlh912+i6AO11ssWor8tqUWbqLfNi4T+5P4rMwYo5HCqc0nyIIselWFc7t9SmZo1NWOB+fuLM4lOLnZHKezEj2x6du7ewvny5+a6cYwlFSwZJSlGTj8GLhhmrEx7ctRJ9GlTj7kiMumSvONm1bJ5eStHxeAz4R7AaeLaedGiPMH9VKOO5489jYxWWEN7SM9pHtbhzbfSRvNvryPQpKOOewTybuTZn+HsabDqJ8QR8VjuqVp0dNe6P3JB/EjAb3PwpZPwMmbX4nBGq7iZxPKhvSu/ArHUz/8Akm30LDlGeNk2B3rcdQubqNI6+p0qNVG1cMuGXYgAWefgufKEV1L5NvhG/DmW+1BQjZKL9KwRlWn1MeKzHbc/XZRe+wlGEYlG4o4maD2YNmu8R0HOvVdXRaCTW9mbU62Fb2Z5Kw7PrNUa8f8ARdNaMwPxBNlk4KzAS4jQ2/cc4/Qf1SGncJbmRu1cZw2o6Lg81MfI8ua0HPksmyeIWu3e1jq6loJ+qNniRhzbjDsozoIbtyGyrlJourrTfJVeF+KHy4uQudfcFX67/RcjXwkoqf1OzpVFpwLPgMVFC9wBcGOJdoPeDSeZYebQfA2PClno8QlX6XHj6E79Dve5Pk3HHATu1SveSLpoOlv03+qss1ddjzJMqhTqaVivH/ZizGOKqgLW7UCZHnbw6rJVqHG7duxH4IeRqpS9fT9ER+CytrnXLK13gACd+l3VrovxKqPRF8tPNrhYMHEeMbgxD2JIJfISb3OzbNdBy2CzLdfOU314Mt0FGKibTMXgcyYBjIWue0d2Vp0Sj0eN/gbC1V6qyt4kc2deOUe4eFwW6Icxk0Dk2WNjz8XtLS74rUtZBr4JR1Fkeev6m7BwEx5HaY2UgDlC1sV+Nu7zq8rXjtrl8f5KrLpWe4+8XwYfLspxX4ZmlzotDpDbpXmQiPU+Q94nvXz26L2ie+xJFTPzzlONMMzJR+44H4dR8rXRnHdFolCW15OtHPw5gc3cEA/Ai7XP5XBrwiBOeu7U97mdvnsPlSltye9Cbx+YHtm0N3wskDjzsamENHoxqKOUjxE+zMe1w7D7xNVv4+J+vwVc1mPKySg8S4I/EY0Oj7Fz6YJR2j/yixv5dAVhinFbMd/4N+PV5n0ONMi6nn1X0DOIiw8OM0ieX/l4eQ/FwpqV+9CftKipkAgCAz4TFvjdqY4g+X1B8QpRk10PGsklHNDNs6oZPzAXGfVo3Z6tsfwjmjhGXTh/wTVjXXk1MZgXMPeHPkQQWnza4bFQacXhk+JLKNMtTJBxNjLsUYpA8fEeXVQtrVkHEtotdU1IvP8AxRC1jTrBvp1G3UdFyX4fOR13r60Yn8VRgAh3PooLw6ecYPXrq8ZyQuY8WSPsNFDoT96W2rQRjzIxWeIyfEEV6R5JJJJJ5krekksI5zbbyzyAvQkXn2Tw3i5D0EDvq+P/AFVcnwWqOC7ZnERqrqoZPGQmID21ewJXrCITPcQdJ8eqg0XQZH8KzEYnbq0/cLLrY5q/c36OX5n7Fzx05XFjDk6rlwa8ExDwpyinE8jLDN/trPPxVKgiTmyWyw28DrVqE4coi5+llW9p2L/a4dvg2QkepaB9iur4fDMZv6r/ALOXq3hpEbkOLIvdWWQW4xvoWTK8W7xWW6tFEi/ZFISPgqYLBUys+2zFlmXBn/MmY0+gDn/doXT8PXr/AGIs4MAuuepElgs5fG0M5tH28FTKpN5LVZjg9TZgLDhub/3svFWz12IlcDntvDnOLtLS0DlsbIDfiVF1tNHqmmmSreJ2wwNF24cm/S9uQUfJbWB5iTyV7H8Qulbo3DXOLpN7Lje1+QHTxUq6FBt9yVl7s47GOGLqrMlWCaxA7HLJHcnYiVrB/K02f/af8ynX3ZCfVIpSkRCAIAgCA3MHmUkdgG2n3mOAc0+rTspqbSw+UeY7o22sw8vunsX+DrdGfR27mfHV6hNkZe37P+ySm+5ixGWSR0Xt2PuuBBY7+V42PzVM8x6lsUpdDA+FRUj1xMRiUtxHaBEm4KJkfDS8UiW0yRwKLmTUS0cJZkzCSEv2EjdOrw3BF+HVQi3LJKzEUi3yZoHG+fJSSKWauNxF0B1KkRKpxE76ndRki2DI/h2cDEDxNgfAE/0VOpj+WadPP8xIvOOHJcbHJ2E+DVbINYCSj6QnySRfTt+oVUVlEpMnsmZRH8pG/MfFVz9yIv2nMfaLi9WOr8jGNI8Cbcfuu54fDFGX3b/o4+sn+bj4R9yTkvLF6inPBbMqZYHqstqKZHR+H4+58lQl1K2Uj27u/wCj4ZvjK51fysr/AOS6Gg7v9CUFmRxaRuy6aZKawjEpFIQBAe2ssLzJ7gz4VvNp6hRk+5OKJ3AYZzwwNFlxDR6nxVGXkt7Gf2iYgNkiwjfdw8YDv53gE/JugetrUliKRmfLyVFAEAQBAEAQBAbuAzSWK9DjR95p3afJzTs74hSU3jD6HmO5Ix4/DS7SMMLvzR95nxicdv8AC4eii64S6cFitkuvJnGTuI1RlszfGM2a84yA8fKvNVTqnHkthbCRqNwwv05jr8lQ54L1WmeZYu9XgvYy4Eo84PUTN1GT4PYx5PWYs2A8lbSuGyrU9UjWweZzRUGu2B5FX8Gbk2/+JpN+6PmUwjzJo4/NHSdA30Taj3ezzk2JEc7Hu5A7/EEf1Vd0HODiiyiahYpM6LjZ9h6brh7OT6CMuCLdORI2+ViuqscMwZBSxNImGucZWj136eSoSShklJNzwW/KXVEXHwPw5rHJ5mXyj6ThvE2JL8XM7/xCP8uw+y+o0sdtMV9D5rUyzdJ/UkMjzNgbTiAfNV2VPOUeKeUXfJsUzQO8PmsVkGRbL1guIcPDCXSSNaOVkhZdk28JHhyf2k8TjHTsMdiGJpayxRcSbc+ugPdAvfZdbTU+VDD6llPLZTzHavyXTjwYnwqe4y4MLm0pJkWsANTIwSMEABI81HJLB7fDRBUJE4lu4MgbDFLj5f7uFpEYP7zztQ+NN/xO8F7VHc+Ty2WFhFBxmJdLI+R5tz3Fzj5k2Vc3kqSwYV4AgCAIAgCAIAgCA9xSuabaSD5L1NroMEsziB5oTNbLQq3Dv/5x3vqvW4y9yEXKPtZmZiIH7te6Mno/vD/MKP3VcqIP2l0dRJdTZiwjuYAcPFh1fTn9Fnnp5roaK762+Tximg3/ALPyVlSaislV8lKbaIuSJWlBrujQ8NdwXp4emNteN4JRWTejzKZuwcSKqjuK6Kp1Ql1RfG6yHRmdmdu1hzmg1XJVvTR2tJlkdXLcm0WKHiuLW0mN9Dwq/usT0MtuFI2rXxcsuJtZjxy/snMhj0kn3nG68w3x9VCvw6O7M5Z+hK3xCTj6Fj6nPZHEkk7kk2f6rsrpwcR9eT4vTwzwtNbEj4qDZ6SGGwt87PqbVUpAzZjDTGnz/VeQeS6l8mmxemp9D3JEpmI05WL1PAaNyODVGXVu2j9V53PTPEe8PML08JPLspfiJRCwbuPM8gOrj6KLJZwjN7Qc3ZUeAgP7GD3j+eQCiT6b/ElaNuyO3v3KM7nuKUonoQBAEAQBAEAQBAEAQBAEB7jkLTYJHovU2ugN+POpeTiHj+MA/Xmvd3yeY+DKMxid70ZafFh/oU9I5PhZC73Za8ngj6hNq7M93GCTLX826XD+FwK82sZR4jw7m7OaR8FXMsrErVGLLGjw1lu2XrfBFLLNqJllVt8FkVlkh+H/AGfLztU7uTQ4+kr0g3PqVtXQ5z6nuJtryTCNyBirYLDlWGsFZ7HgDiGDTCD/ABBKXlssreJFca5Xs05JFzNh6KSMzNGZi8Bu5c2w5vQsd9ivQfMDC5xYGjU47AeqZ4BbM3xrcsw5iYQcXM3vuH/ZtPQeaurjj1v9iqb3cI5s42vAfEAQBAEAQBAEAQBAEAQBAEAQBAEAQH0FAZmYuQcnH5r3czzBk/tB3UNd6j9E4+D3L+T63Ftu9Feh/ovHGLJKckZmY1l3R358lB1RfclG1p5N4Zuwt07fVVfhucpl/wCL4w0RD4LJIc07+K0KLwZG1kywwEeHzUZQbPco24ABzUHCXwMos2SzxgG3ALLbXPshk88WuacO0NOolw2HTzXumrmpPKJRkslPbGfyuWpxZapxJNsjKGzl5hkG0YJdPQFe4PMknw/hXyyhkbSSdj6FeMZLJinQZTGSCJMS4HSOjfNWwr/5SK5Tzwjm2MxT5XukeS5zjZJXspNvJ4lgwLw9CAIAgCAIAgCAIAgCAIAgCAIAgCAIAgCAIAgCAIAgCA9Bx8Svcg+iV3ifmmWD2MS/8x+a93M8wj7+Mk/MU3MYPv42T8xTcxgfjZPzfZNzGDbyzPp4HF0b6JFJuGDSxeKfK8ve4uceZKSk31CWDCono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4" descr="data:image/jpeg;base64,/9j/4AAQSkZJRgABAQAAAQABAAD/2wCEAAkGBxITERUSExQVFhUXFRYXFBYYGBgZGBwaGBcXHBgUFhUcHCggGBwlHBwYIjEiJSkrLi4uFx8zODUtNygtLisBCgoKDg0OGxAQGzQmICQsLCwsLCwvLCwsLCwsLCwsLCwsLCwsLCwsLCwsLCwsLCwsLCwsLCwsLCwsLCwsLCwsLP/AABEIALcBEwMBEQACEQEDEQH/xAAcAAEAAgMBAQEAAAAAAAAAAAAABQYDBAcCAQj/xABFEAABBAAEAwUGAwUGAgsAAAABAAIDEQQFEiEGMUETIlFhcQcygZGhsRRS0SNCYnLBFTOCkuHwFlMkNENEY5OissLS8f/EABoBAQADAQEBAAAAAAAAAAAAAAACAwQFAQb/xAAyEQACAgEDAgUCBgICAwEAAAAAAQIDEQQSITFBBRMiMlFhkRQjcYGh0bHwQsEVYuFS/9oADAMBAAIRAxEAPwDhqAIAgCAIAgCAIAgCAIAgCAIAgCAIAgCAIAgCAIAgCAIAgCAIAgCAIAgCAIAgCAIAgCAIAgCAIAgCAIAgCAIAgCAIAgCAIAgCAIAgCAIAgCAIAgCAIAgCAIAgCAIAgCAIAgCAIAgCAIAgCAIAgCAIAgCAIAgCAIAgCAIAgCAIAgCAIAgCAIAgCAIAgCAIAgCAIAgPTGEkACyeQHNG8AtOA9n2OlaH9npb1Lj/AEWWzV1wWepfCiUnzwRmecOT4Y29p0dH1tfgvdPqoXLjr8EbK9vR5XyRAC0lRa8j4IkmGqR4iaeV7n5dFku1kK+DZTorLFlIk8X7MZauCZkh8Kr62qq/Ea5PDJWeH2QWSk5hgJIHmOVpa4cwVvjJSWUYmmnhmsvTwIAgCAIAgCAIAgCAIAgCAIAgCAIAgCAIAgCAIAgCAm+GeGZ8a8tiApvvOPIKuyyMFyThBy6Fhn4CijoSYinXWwFLnrxJOWFE6UfDJOOcmtmns7xLIzLERKwC9udf1W2q+NiyjBbTKt4ZL+xrIWzSySvF9nsAeh5qrVSftRKhLqzqmIzaSKJ8bmbfukeC40tzTTLrcNPBB43Exzvjhc0OaGciNrddm/gVmlKSSxwYE30IzKvZ/hIsT2uouYeVgaQfJdSvWOyOyT5L6movLJLPuE2PPdmArkLC9hpny8nWr18YLGDb4Yy9mFFucXHyBXn4RKW6R5fr/MW2PQqftEyOXMJ2ugja0DYuOy016uutYbMEtPObyVfE+zTFMrU5gvxUJeLVp4wzRV4XOxZUkQU/DE7ZDH3DXUHb7LU9ZUo7jyvwjUzlhL7nuThLEjo0/FVrxGk0PwDVrpj7mi7JcQHhnZuLjyoWtEdRXJZTOffob6H64llyf2c4mQaprhH8TT9+SzajW+WvTHJ5RTCb9csE1i/ZG/stcU4cR0NfcLLX4q8ZnH7GqWhqbxCX3KRnHDOKwwuWIhv5hu359F0KNXVd7GZLtJZVzJcfKIdaTMEAQBAEAQBAEAQBAEAQBAEAQG3l2Wyzu0RML3eXT1PRRlJRWWepN9CWxfBeMj96P5G1Q9XUnhs11aG632oi8xyqaA6ZY3MPmP6qyq6FqzB5KLaZ1vEkdQ9iwb2UtmiXV9Asusjkt07a6E5xLw0xzgWutx5+C5CzB4R2KL3/AMz3hZm4OEtdJeoVp58/JatNCaln5M+sujZ26G9wh+HwbXaGuc6QlxpvUrrtxxycdKWeDdzvEBzC8tN77LmahwjHckdCiiVktpyyPOzHP6At/RZ3pt9eTnXVuuxx+CRn4ola0Et2OzbsBUx0qk8J9CMcsnMuwz5mB7XEOsawTsL6gq2u+yEWkb9PGEJp2LKZbcViYsLh2jtGOkNCtrKtq1E2sS5PbFFzzFYK9m3EIAayMVK5wG3IX1KrsjBRcmWxs28y7djWx+RY2WRoc9r2EWH3TR5FvO1mpdc+Y9Tt6bxTT1xwoNMjcw4YljrdrrNd27tXZw+TZX4pTLtg2YcmxUZ0vhdZ5FWJQi+SufilUlxIlsPk7YanmkYG9Wj3go2LdHMTBdrpahbIRefk08z4tEbwIHl7B7wdy9AUhKxHtPhjsj+asG7guLcM9+wMLq5/uk+FKU667F6lh/Jmt8Jur5qeSclxOGxOFfelzXAtc3z8QFkqk6W2yqKs3bLFg5BhfZu90jgX02zp23rpa6T8VzhRjyef+KgsuU+Poe8T7NzyZLv4OGyhDxd7sTiSs8IWM1y+5Ws04TxUFl0Zc0dW7/RdCnW1W8J8nOu0V1Sy1x8ogyFrMh8QBAEAQBAEAQBAEBsnL5q1dnJVXeh1V43SA1yEB3H2QZY3+z3S0NTi8k9TV0seqi5IvqkokvjcXC0xvnYQK8658yuFZXKR0atZKCaiz1xV2OKdFoiD2ubTyR06K/TZUs9CvL2tS5RD8I5ZDhJJGMJdZsN8PJdNvzI+oy+x+kmMzwE04th0C9lzdRNZxFHQ0lsIPNnJ6gytuGrtKlca59CtGm1EoLazPqtlsswWBmWfhg0xtAPQ7KGq1q5jDr/g1aHQSl659P8AJVcVmUryNVuvoNh6Ln+7ls+iqrUFhRIyTIotRlot87uj6FWrV2bVDqc/U+GUzzOXD/X/AKMk+kQhsj43Br2udf5fIJDO/ME02jh10wj34LDm+d4VuDvDyDarDefxUIV2OexrqStXpbKZic/pgc0B7q5np5roVUtPayqEn5e4vPDLIZGMkeWOeBdnldbn1VLiuVJmp17UuMnriTidsOkMw75AbDjHYquoHVQjTCxvGIlc1KtZislazXi+SQsbE98TXAbub32u9Ttspw07WZS5x8PhlXuWehN8XZ7jHYeJzJBTBT3DZzv4goU7LZc9SdHlxlmSyU3C5tz1gus73utEqmuh9Jp9XVKKXQ2WSQOvulqreUdCHq6M+xsj8R8025RPdhn1mN7JwOo1YsA7HyKnGldzBrba3DEuDpGWBsrWyYd+h9X2T92nyHgvXpq5rK4Z8fZK2L4fBKYOOKc6HtMUw30nkfNp6hcyylxlifUtq19kOGecbExsgYWiwKPgVNygpJHTpm7a28nIPa1wzFA8YiEU17qc0cgedhdzR6je3BnJ1en2Ymu5zhbzEEAQBAEAQBAEB+h+AOCMLDg45uzEk0jWut1OokdPALJqZyXES+pLuVjO80xcMr9yzvEBtAtoHwpcuqUk8N89z6GNNVlaaRs5WIMwYYcTh2iSrEjAGk+d9CtEdTOEtq5MWp0MVHcSPAOVSYLEz4YuLoaD2X/FdhdGv8xZkuTj2+h4RP8AEGHhdE5kl9SAN3D0CzyohBZJVyeeCq4d0p0wxkRR1Wt5GuvIdFTX5OcZNU43YykWnDjC4OLUT0tzqJJPjstktmMIx4lnLKhnHtYwzDohje+uvui/jus34RyLlakVZ3G+LxkzYYIW9o91MG5N/wCg+ytWljFchXNvCLfmWXvhIikc10jWjU4dSQCVwNStl80fWeHy3aeL+hrwxknS1pJ8ruuqofPJsc0uSzcH9myYGaPUTTWknZt7WWVufNXaPUVQtSms54OZ4lvtqahLGOv1/cjfavwzhIX9rE0hz/7yMbM/mA6G+nJdfUtVzUYcM+cqrlOqUvg5PinRRhwGoA7Ft8/irIKc8N/co3PGMnvCtsA1TT9F5M6dHCSaPTROx2mKQ048rq9+S8brlHM10Jy31viXBd8Bk2ZSBoOgDbV+0BIHjQ57dFzXKh525ZqV25bsYLNJh3NjkiMYmABGwBvbw6KNVyT6lFtTlh/Jy3GuxLWFkhcwNdYide3gF0a/K37orr3Kfw7jFzf2NeDMBqDXN2PlstbgmUxscSwMy7UwOi3tYbYY5Oto9c4PEnwXPJODW4cxOxrWOEvdofunmLPWwsuotcNr7GbW+JSnP8s3MywWCw4kiDWljwSL5g+RUN0t7w+DA3OfuZzXBcSdlKWajpDqafsukqnsyRjLHDOtcOYxuMg0vP7VnejeNiPDdVpK1Ouf7EL6v+SMeZZiHsjkds9pcx/q3ZcdxxJxl2Nnh1j5iu5zv2p5iHYZjOpksfAFdTwxZsbL/E8RrS+py5rSeQtdzocNJvoEPDfzDBtbHE9t09u/qF72yCPXgCAIAgPrWkmhuTyH9EB+kfZ9gsVFhIGyv3a33fBp5NPmFjv083ZuUv2NFd0NmGjd4nwMLwXOa0m/iudqaMeqPU26S+UXhPgj8oiYy9DN+d1Q+ClpKVZJtPLXUs1ls0lu6GAZzh4p5JHySSP2aWRsJa3TsRdUSDz35rr1aabj6e/c5NlsE/UfMXn+ElJ7z4S7bU6NwHqTVBRs8Psa5z/BKvV1plfn4LLpA8Tdoxx94Hx67Fc22iyviKWPn+ztV62trLX7FpwEUWEjPazNocy8/qvKK5RfLMupuVnKWDh3HGLglxskmH/uzW4FAnqQPBdSlNRwzm2NN8Fl9m+ZOwkbsRAxjpXHQ4vaXaWg8m0RpvmT6LFqdVOu3b2wdPSaSq2rdLOfoS+L4tfNOJpIW2D3mjU0Gvjt0XPtoU5Ocn1+Dq0zVcPLidE4d4qy8CzEYXHYkjVfo4b16gK/Tz0tfGMfyc7U1aqfSWV/vYlpZMtY38YXMIjtwojc8x3erh0vxVqo0ufNiunwZvN1T/Jfc5jxNnRx85k7oaAWsaLOwJIDvErJdbKct0l/8OpVpY1V7OuepRc1youxDGAd5z2t0Ag2T4LZReo1tt8JdTnajTwhJNcfQ6XDwpBCGuc0ahYLXO1gnxDa+K5avssjnPD+C+tb1ybs8OGgjD3MYC2gGsrUb3a0jnvSlCttZmxqNRCPRdBlE2Icx74oi1wcAO0aGtbvuGgbuFb34lWKvHtRnr1Dtg/n69Cay3BSNGqQsDieTbIojrfI+izuiMPVE1QunJYn/BX/AGi4PtMFI5op0UjS7V4D3qPgQdlq00fLsRXOzzINHJpGtdGdxYXUWcmeftJ/gzNf2RBPK1VqY4yRqlmJfOIeIteFhYPf1t/9O5K5ON6SfYjZFZKNnmc9rK8PEjaBDSNwfAkeBW2mnCTM8tQ1LCKLOxzXgneyDtuOa6sHGUeDxWZZ2DgDHlrwTVUuLbZssR0vL3QZ8xeKaZXanhrDK436rHcpSlKUUW+HpQTZBTQsma7XpkI3YCKFi+RWiNjpaUeM9ToyjGyGZrLNrLMDBXZta2OQkEvYNzp/dULbpy9Unwk+p7CmMOnGeuCvcf5PFp/Fxv7xeGSsIAs1s9teNbj4rp+G6qVkdk+vVfocjxLSqL82HTuQI7+BPjFJ9Hf/AKurHo0clkIvAEAQBATPCmZQYfECWeMyNA2AqwdqcL6hSi0jxrJ07LuPZcXIIsLH2UbRckknecB0a0A1Z81k1Wo8qGX+xr0mld0vp3LRE8Ehz3FzvD9VxJWqbzN8/B2Y1bFtgsL5JTCSNJ02BfJdLQWpSlBvryc/W1tpS+Cm8WcD4p8bmYWSMNdIXuDnFppxJLbo33ja6y3OKjnhHLaW5y7kTknCGaxuHbSxmIUC1ztZoChp2sbeBV1bnF8sqkovsS2SAx4uZmwa3Q0gHZznAO1jbbY18/JUXTjKTZopg1HBpcacCsnuSF5bNz0ucS13lRJ0lfOafxB1Salyv5Oxbo1ZHMeH/ByzNMjxOHrtoXsB5EjY/wCLku3XfXZ7Wcqyiyv3IuPs7Y4QPcCDb/d67Abn9FzvEEnNM6Ghzsa+pPY1lHUW6T4jl8VmUODZu7ZNrB8QximzNHhq3r9VJQT7FE1JdGV3HZo12I1Oa3SLDR5eN9SUjViPpRqhYksNmnj82FXpd8xVb1WlWQq3PAldhF4yDMMIcLFOcPEJCCNVDU0tcQSHjfeuu/muNq43RslUpNo5lm+U8ZyWCaZhDX7NO7hYAbZA3O181zqpThM9rslB4fQ0cFkjRJJJsO1NvDjqtxvffevJdZeIQkkmQSrU8o2oGSxc4zTbNB1ihe4F38FTK5Qn6ev68G6Kq9qZP4Yh7A5uzjuN9vGz0Gy1aVqxb+jz8lVu6Dx2NDMXjaJ+lzHAh7SAWkeYPOwV5OUoyWJF1ai4ttHKfaFwxFC5kmFj0Qu7so1XTr7pAJsAi/Lkujo9bG2Tg3lrp9fkwWqK4j36nvJMnGkHp0A6+ZWiz18HQ02jTjun0J3E4Jz26TyIpQ8qK6HQUKksY4ImHhF7nW51totF7mq236UvMS7HIfhlSk3u4+DNheDJRraJAGGtI5/MJKEm039yE9BW5NxeF2MOExX4WUwyNt4FNA6k7DT4rFfp5yeUaF6VtZbMmyIRM1Pp8zrLidw299LQr/KT6GdScVgosHDM+Kx00AeRDHJ3iBVdQ0ea17Y1wW1erBF3znJ7nwdVyrhmKN4eRbqAs+Qq/Vc5aHPE3lF89dJ9CddkOFlidDJDG5jt3NLRz8Qeh81torjV7TFbZKz3HEuOOCTlskrGEuw88bnQk82lhBMbvEixR6j0XTqluZjksHNF6eBAEAQFs4B4TONlJfYhYQHEc3OPKMHptuT0Hqsuq1HlJJdX0/s16TT+a230XX+jtOGyaCJvZwMaANtgBfnVfU2VwbW7H6Xl/wC/sjtQ9Cw1hfCPsmAYOZcXeAIAHx6rO4qv3Nt/R8E/MlL2pJGtLhQO8wkEedqEb9klOC5PZLcts+hGS8RSMd2ZBLulb36Lt6fXbo5fBz7tDh8G0/NJHMdbXDbqD5rbHWwlxuX3Mb0cl2KsyUjFPcCe/WoeYFA+RrZYdbfJJqL6nS0mmXuki75WW6RuAf8AfguPW1t5kkarU0+ESM2XskYWO0OaRRa6iD8CpqmaeYS/ko8xdJIqeJyB2EI7BrWx0dhvRJs79R9lq/EWS4t6/PyRjVWuYdPgj5ZyDq1avFp+w8FKO6L4ZJqMlhowSjDSgkd1w5t/15k+i0qSZlkpRZTc5wWlxq9v3T+iuqms4ZF56mphTqB1AjwHSlKzhrBOMm1yWHhLGxsd2MzXPisv0tcAb296wbb5AjqsWsr3LzI9egjCUpejqXPN+IonspsfMbm6ryAXJjpXuznk8jo5f8mY38VQCqEl9bAofxe93q6DZRXh831aKXpLPoS2WZ+0gXKwgupulzhZ2/dIB+iodDqfsb/Xt9j2FajHDXJJYbM46kj3oEgjl7p3Wyq+Mcpx4ZrlDMVPJHSSMexr5GOa4npzBOo6fMVW/WlnsnmTUFwURds8xRVeI8ywmIilw7cQyMiRocXAuJLXA6QAbuxV8tj42tmj0+ootVjg3w+n1MfWSj9TXy3MQ0UPh6LrRk0fVbE0jf8A7UHip7h5WTfwOaA8yvFPHUpsp+CfwkoeQGqxTyc+xbepD5vw1LJi4pWxgmLV1AuxtQPOioWN8xXcrdtcoptlhhwEjBbqJsggXd0D1G+xUK0116mWyyMnx0MuGgEdnRpsknbmTzJPVWvjkq6myce0bWq52pElBszRZiARuoebg92ZKv7XiyTCwG+8JiG+YdE+x9AfguhpJqTMtscH52IWp8FR8XgCAIDrHsxzBrcGWjm17tXq6qPyXz/im6Nue2OP+z6LwxRlRjvnkuMOaU00ea5atlCOF1ZvnSpS5NjDZg0DW6j4A/dSqnGC3TWX8FVlTl6Y8GZ+cB2zAL5cgtP4vc8RWCn8LjmTM0Jjbvs9x5k/73XkrKof+z+pBxnL6I2odTwaFDyAA+JXkJWWr0rC+iwiElGHU0MdlbJPeA1fmFX8HdVU1NZTZbCzHQidYhOhwvwdfRUrauqNXvWUyXwmOYW7G/I81ogk48PJlsi0+T7NjA9+gDntRXsczu8uPc827K977FVyrAicFxBDTuyudX+9+i71emrXEnk5c9VNvjg0cVlhExZEIXEF3vB190bgU8Vv9iqHdVCbjjKNq01k6lPOH8fr+xH4vK55Gnut0nckNcRfqXn5Lx2RXOPsQ8l//r74NKbJm9m/s9XaxQumlYQACxhAkew3Y02CQRyuuVK2CVvMf5KrJOt4kVvIMZeJPgWkfVT1VX5OPqeaO3Nz/QuDoJHjuQyu9GOP2C5arx3Oo5o0cRl+JH/d5/8Ayn//AFV0dvyvuiOUZ8PE+JzS5pa4Uac0jf0IVNnqTXYk4qUcZLczEzy6ZYWP0tAMzmgMaC0d7VISBQG5srHHRueVjPZHPlGFaam/0I/OM/eWyCF8ZLtmCy8bHZw0Ndf+qv0vh7jKLs6d/wCiEZKEd0cuX6cHN8PwtjHygNjc51klxsDY7uLnAfqvovNg/SmYo12QkptE1isNPB/eMc0cr5t/zDZZJaea5wd+vxCp8bjUdmJ8VFQZo/EI28FmhBG6rnA989MueXvxUjA6DusI3fVuP8oOw+KqWecLJz7rYN4kT+CyJ0g/61IXeoaQf5aF7oqJdjLK+PeJixLMdhHte6QzsBJOolpo8y4t50OQNjfluvJbq3lkoKq1bVwyWyjNWYpuge6R32e466IOmrBFeIv5KcZuTUV/X26lVlLqeX/Zqvyt0TnMLnGgXRuNGw0W5vO9hyPkq/KxZtl36MnK1ShuX7o0nY5uwulbOtYwVRk8lF4w4j/EY2DDMNxxE2fF5aQfkPuVt0dThDL7mbUSTlhHNpvePqfut0vczMuh4UT0IAgLrwEdMcpvm5o+QP6rkeKLLiju+DLiT/QtH4yqba5MqjsuRtfjr61XIfoq/KfUjuRuYPEAAeJXk+OEGvkksPivCj5n+gVKkodsv6lcobiRw+Lc477qcb52Sw+SidUYLKJER7Hb7fdbFQ32Mrn9St5/K0MNkHTvtzWRwakop5N1T74KyM2LOR2WiNJZJrub2SZ04zMPOjf0K1aWtq6Lf1/wZdXt8iWP95J/E4PFYeKSTBN7eF5c/sA4Nlic42/s7BEjCbJbsQbq9q36rRO7mMsfJ83KTXBWcPmWGkp8kwZMB327MIPUFjtx4dLVUPDYRjhyZ1dLq7VHa2n/AJJ7K+IHDuw6ZdvdEYeT5d2/99VrjTGKwiq/a3mX+SVw+XNEkmJliZG+TD9iYWHkx7gHvfRoE93Ycg3melF934aDcVy/9yQqqd0sN8f7wfWTwwxhmGijYBsNDQOX3K58fO1C3J8fJt8uul4l9jVfjprBe67uhX2HMqFmmlHrz+vH+/cvrlGftWBpkkbcdE1YuM361V15quOnUusc/p/rE7HW8SZEZpmGOw7m6sMJGH3tMmmhtuWyEg+m3wWmGgjJe9xf8Gaes54juRM5rC/H5Y2HDEROLR+zIDbp1mN2k0N9jV8+vXRXZFTUW+Y8P+zn3Qalvffkh8ihw01tkcIMQy2yYdxbraW8yAD3mnmCOlJdp3J8Pg11a3CSUTZxr3l4DSJA0ig0uBoVdkDa/FUeRe2uc4OjVKtRe5Yz8ks2GCWE63tD23qYadfob3NfX5rVHXqp7LOGcXUwjGfHR9CjZvwfh34p+Hw57zsI+drr7rZY3/3Z/LG5hqz1APiFdTqI3LK+cFcL3Hp0KFwy4TYuKIjuudv6AEkfRXXV4g2i+OqzLB3ds7I2aQAAAKA+yqioxXBVJuTyzFDjYpbjcXMJBAe3uube2prvLwXm5dw010M+WZoQOxnNltsLzVOIsEjxJ5qOGuJcnr+YkdmuD/DzNlh912+i6AO11ssWor8tqUWbqLfNi4T+5P4rMwYo5HCqc0nyIIselWFc7t9SmZo1NWOB+fuLM4lOLnZHKezEj2x6du7ewvny5+a6cYwlFSwZJSlGTj8GLhhmrEx7ctRJ9GlTj7kiMumSvONm1bJ5eStHxeAz4R7AaeLaedGiPMH9VKOO5489jYxWWEN7SM9pHtbhzbfSRvNvryPQpKOOewTybuTZn+HsabDqJ8QR8VjuqVp0dNe6P3JB/EjAb3PwpZPwMmbX4nBGq7iZxPKhvSu/ArHUz/8Akm30LDlGeNk2B3rcdQubqNI6+p0qNVG1cMuGXYgAWefgufKEV1L5NvhG/DmW+1BQjZKL9KwRlWn1MeKzHbc/XZRe+wlGEYlG4o4maD2YNmu8R0HOvVdXRaCTW9mbU62Fb2Z5Kw7PrNUa8f8ARdNaMwPxBNlk4KzAS4jQ2/cc4/Qf1SGncJbmRu1cZw2o6Lg81MfI8ua0HPksmyeIWu3e1jq6loJ+qNniRhzbjDsozoIbtyGyrlJourrTfJVeF+KHy4uQudfcFX67/RcjXwkoqf1OzpVFpwLPgMVFC9wBcGOJdoPeDSeZYebQfA2PClno8QlX6XHj6E79Dve5Pk3HHATu1SveSLpoOlv03+qss1ddjzJMqhTqaVivH/ZizGOKqgLW7UCZHnbw6rJVqHG7duxH4IeRqpS9fT9ER+CytrnXLK13gACd+l3VrovxKqPRF8tPNrhYMHEeMbgxD2JIJfISb3OzbNdBy2CzLdfOU314Mt0FGKibTMXgcyYBjIWue0d2Vp0Sj0eN/gbC1V6qyt4kc2deOUe4eFwW6Icxk0Dk2WNjz8XtLS74rUtZBr4JR1Fkeev6m7BwEx5HaY2UgDlC1sV+Nu7zq8rXjtrl8f5KrLpWe4+8XwYfLspxX4ZmlzotDpDbpXmQiPU+Q94nvXz26L2ie+xJFTPzzlONMMzJR+44H4dR8rXRnHdFolCW15OtHPw5gc3cEA/Ai7XP5XBrwiBOeu7U97mdvnsPlSltye9Cbx+YHtm0N3wskDjzsamENHoxqKOUjxE+zMe1w7D7xNVv4+J+vwVc1mPKySg8S4I/EY0Oj7Fz6YJR2j/yixv5dAVhinFbMd/4N+PV5n0ONMi6nn1X0DOIiw8OM0ieX/l4eQ/FwpqV+9CftKipkAgCAz4TFvjdqY4g+X1B8QpRk10PGsklHNDNs6oZPzAXGfVo3Z6tsfwjmjhGXTh/wTVjXXk1MZgXMPeHPkQQWnza4bFQacXhk+JLKNMtTJBxNjLsUYpA8fEeXVQtrVkHEtotdU1IvP8AxRC1jTrBvp1G3UdFyX4fOR13r60Yn8VRgAh3PooLw6ecYPXrq8ZyQuY8WSPsNFDoT96W2rQRjzIxWeIyfEEV6R5JJJJJ5krekksI5zbbyzyAvQkXn2Tw3i5D0EDvq+P/AFVcnwWqOC7ZnERqrqoZPGQmID21ewJXrCITPcQdJ8eqg0XQZH8KzEYnbq0/cLLrY5q/c36OX5n7Fzx05XFjDk6rlwa8ExDwpyinE8jLDN/trPPxVKgiTmyWyw28DrVqE4coi5+llW9p2L/a4dvg2QkepaB9iur4fDMZv6r/ALOXq3hpEbkOLIvdWWQW4xvoWTK8W7xWW6tFEi/ZFISPgqYLBUys+2zFlmXBn/MmY0+gDn/doXT8PXr/AGIs4MAuuepElgs5fG0M5tH28FTKpN5LVZjg9TZgLDhub/3svFWz12IlcDntvDnOLtLS0DlsbIDfiVF1tNHqmmmSreJ2wwNF24cm/S9uQUfJbWB5iTyV7H8Qulbo3DXOLpN7Lje1+QHTxUq6FBt9yVl7s47GOGLqrMlWCaxA7HLJHcnYiVrB/K02f/af8ynX3ZCfVIpSkRCAIAgCA3MHmUkdgG2n3mOAc0+rTspqbSw+UeY7o22sw8vunsX+DrdGfR27mfHV6hNkZe37P+ySm+5ixGWSR0Xt2PuuBBY7+V42PzVM8x6lsUpdDA+FRUj1xMRiUtxHaBEm4KJkfDS8UiW0yRwKLmTUS0cJZkzCSEv2EjdOrw3BF+HVQi3LJKzEUi3yZoHG+fJSSKWauNxF0B1KkRKpxE76ndRki2DI/h2cDEDxNgfAE/0VOpj+WadPP8xIvOOHJcbHJ2E+DVbINYCSj6QnySRfTt+oVUVlEpMnsmZRH8pG/MfFVz9yIv2nMfaLi9WOr8jGNI8Cbcfuu54fDFGX3b/o4+sn+bj4R9yTkvLF6inPBbMqZYHqstqKZHR+H4+58lQl1K2Uj27u/wCj4ZvjK51fysr/AOS6Gg7v9CUFmRxaRuy6aZKawjEpFIQBAe2ssLzJ7gz4VvNp6hRk+5OKJ3AYZzwwNFlxDR6nxVGXkt7Gf2iYgNkiwjfdw8YDv53gE/JugetrUliKRmfLyVFAEAQBAEAQBAbuAzSWK9DjR95p3afJzTs74hSU3jD6HmO5Ix4/DS7SMMLvzR95nxicdv8AC4eii64S6cFitkuvJnGTuI1RlszfGM2a84yA8fKvNVTqnHkthbCRqNwwv05jr8lQ54L1WmeZYu9XgvYy4Eo84PUTN1GT4PYx5PWYs2A8lbSuGyrU9UjWweZzRUGu2B5FX8Gbk2/+JpN+6PmUwjzJo4/NHSdA30Taj3ezzk2JEc7Hu5A7/EEf1Vd0HODiiyiahYpM6LjZ9h6brh7OT6CMuCLdORI2+ViuqscMwZBSxNImGucZWj136eSoSShklJNzwW/KXVEXHwPw5rHJ5mXyj6ThvE2JL8XM7/xCP8uw+y+o0sdtMV9D5rUyzdJ/UkMjzNgbTiAfNV2VPOUeKeUXfJsUzQO8PmsVkGRbL1guIcPDCXSSNaOVkhZdk28JHhyf2k8TjHTsMdiGJpayxRcSbc+ugPdAvfZdbTU+VDD6llPLZTzHavyXTjwYnwqe4y4MLm0pJkWsANTIwSMEABI81HJLB7fDRBUJE4lu4MgbDFLj5f7uFpEYP7zztQ+NN/xO8F7VHc+Ty2WFhFBxmJdLI+R5tz3Fzj5k2Vc3kqSwYV4AgCAIAgCAIAgCA9xSuabaSD5L1NroMEsziB5oTNbLQq3Dv/5x3vqvW4y9yEXKPtZmZiIH7te6Mno/vD/MKP3VcqIP2l0dRJdTZiwjuYAcPFh1fTn9Fnnp5roaK762+Tximg3/ALPyVlSaislV8lKbaIuSJWlBrujQ8NdwXp4emNteN4JRWTejzKZuwcSKqjuK6Kp1Ql1RfG6yHRmdmdu1hzmg1XJVvTR2tJlkdXLcm0WKHiuLW0mN9Dwq/usT0MtuFI2rXxcsuJtZjxy/snMhj0kn3nG68w3x9VCvw6O7M5Z+hK3xCTj6Fj6nPZHEkk7kk2f6rsrpwcR9eT4vTwzwtNbEj4qDZ6SGGwt87PqbVUpAzZjDTGnz/VeQeS6l8mmxemp9D3JEpmI05WL1PAaNyODVGXVu2j9V53PTPEe8PML08JPLspfiJRCwbuPM8gOrj6KLJZwjN7Qc3ZUeAgP7GD3j+eQCiT6b/ElaNuyO3v3KM7nuKUonoQBAEAQBAEAQBAEAQBAEB7jkLTYJHovU2ugN+POpeTiHj+MA/Xmvd3yeY+DKMxid70ZafFh/oU9I5PhZC73Za8ngj6hNq7M93GCTLX826XD+FwK82sZR4jw7m7OaR8FXMsrErVGLLGjw1lu2XrfBFLLNqJllVt8FkVlkh+H/AGfLztU7uTQ4+kr0g3PqVtXQ5z6nuJtryTCNyBirYLDlWGsFZ7HgDiGDTCD/ABBKXlssreJFca5Xs05JFzNh6KSMzNGZi8Bu5c2w5vQsd9ivQfMDC5xYGjU47AeqZ4BbM3xrcsw5iYQcXM3vuH/ZtPQeaurjj1v9iqb3cI5s42vAfEAQBAEAQBAEAQBAEAQBAEAQBAEAQH0FAZmYuQcnH5r3czzBk/tB3UNd6j9E4+D3L+T63Ftu9Feh/ovHGLJKckZmY1l3R358lB1RfclG1p5N4Zuwt07fVVfhucpl/wCL4w0RD4LJIc07+K0KLwZG1kywwEeHzUZQbPco24ABzUHCXwMos2SzxgG3ALLbXPshk88WuacO0NOolw2HTzXumrmpPKJRkslPbGfyuWpxZapxJNsjKGzl5hkG0YJdPQFe4PMknw/hXyyhkbSSdj6FeMZLJinQZTGSCJMS4HSOjfNWwr/5SK5Tzwjm2MxT5XukeS5zjZJXspNvJ4lgwLw9CAIAgCAIAgCAIAgCAIAgCAIAgCAIAgCAIAgCAIAgCA9Bx8Svcg+iV3ifmmWD2MS/8x+a93M8wj7+Mk/MU3MYPv42T8xTcxgfjZPzfZNzGDbyzPp4HF0b6JFJuGDSxeKfK8ve4uceZKSk31CWDConoQBAEAQBAEAQBAEAQBAEAQBAEAQBAEAQBAEAQBAEAQBAEAQBAEAQBAEAQBAEAQBAEAQBAEAQBAEAQBAEAQBAEAQBAEAQBAEAQBAEAQBAEAQBAEAQBAEAQBAEAQBAf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8" name="Picture 16" descr="https://encrypted-tbn2.gstatic.com/images?q=tbn:ANd9GcQf0AcsH5T-bZbwsPlAHPxojEfEXY8jPc3ojqdW1ZuRoY9Zvx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881" y="53658"/>
            <a:ext cx="4651107" cy="400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018" y="3457978"/>
            <a:ext cx="5432603" cy="34000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5" y="3179407"/>
            <a:ext cx="5372724" cy="3678593"/>
          </a:xfrm>
          <a:prstGeom prst="rect">
            <a:avLst/>
          </a:prstGeom>
        </p:spPr>
      </p:pic>
      <p:sp>
        <p:nvSpPr>
          <p:cNvPr id="4" name="Скругленный прямоугольник 3">
            <a:hlinkClick r:id="rId6" action="ppaction://hlinksldjump"/>
          </p:cNvPr>
          <p:cNvSpPr/>
          <p:nvPr/>
        </p:nvSpPr>
        <p:spPr>
          <a:xfrm>
            <a:off x="4613970" y="379433"/>
            <a:ext cx="3628916" cy="173446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 Japan</a:t>
            </a:r>
            <a:endParaRPr lang="ru-RU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33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200stran.ru/images/maps/1377608505_7f1d5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Картинки по запросу флажок англ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9135" y="1888966"/>
            <a:ext cx="998523" cy="998523"/>
          </a:xfrm>
          <a:prstGeom prst="rect">
            <a:avLst/>
          </a:prstGeom>
        </p:spPr>
      </p:pic>
      <p:pic>
        <p:nvPicPr>
          <p:cNvPr id="6148" name="Picture 4" descr="Картинки по запросу флажок франц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94" y="2601969"/>
            <a:ext cx="1070606" cy="71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Картинки по запросу египет флаг и герб"/>
          <p:cNvSpPr>
            <a:spLocks noChangeAspect="1" noChangeArrowheads="1"/>
          </p:cNvSpPr>
          <p:nvPr/>
        </p:nvSpPr>
        <p:spPr bwMode="auto">
          <a:xfrm>
            <a:off x="46355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Картинки по запросу египет флаг и герб"/>
          <p:cNvSpPr>
            <a:spLocks noChangeAspect="1" noChangeArrowheads="1"/>
          </p:cNvSpPr>
          <p:nvPr/>
        </p:nvSpPr>
        <p:spPr bwMode="auto">
          <a:xfrm>
            <a:off x="61595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521" y="3048143"/>
            <a:ext cx="1100798" cy="72239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6552" y="3372332"/>
            <a:ext cx="1177755" cy="783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1219" y="2878585"/>
            <a:ext cx="1266850" cy="843031"/>
          </a:xfrm>
          <a:prstGeom prst="rect">
            <a:avLst/>
          </a:prstGeom>
        </p:spPr>
      </p:pic>
      <p:sp>
        <p:nvSpPr>
          <p:cNvPr id="18" name="AutoShape 10" descr="Картинки по запросу сша флаг 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64258" y="2878585"/>
            <a:ext cx="1344917" cy="770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4" y="274638"/>
            <a:ext cx="10043886" cy="828448"/>
          </a:xfrm>
        </p:spPr>
        <p:txBody>
          <a:bodyPr/>
          <a:lstStyle/>
          <a:p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Revise the means of transport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23561" y="4280843"/>
            <a:ext cx="2273513" cy="6350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scooter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163544" y="6290277"/>
            <a:ext cx="2213354" cy="4392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yacht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220020" y="3832539"/>
            <a:ext cx="2775348" cy="41620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submarine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52276" y="2520616"/>
            <a:ext cx="2942320" cy="46103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helicopter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347199" y="1764392"/>
            <a:ext cx="2844801" cy="4606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rocket ship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2" name="Picture 18" descr="Анимашки Транспорт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036" y="156931"/>
            <a:ext cx="160972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Анимированные картинки различного транспорта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4" y="4237854"/>
            <a:ext cx="3804016" cy="241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Анимашки Транспорт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974" y="416508"/>
            <a:ext cx="1420798" cy="15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Анимашки Транспорт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02" y="4475141"/>
            <a:ext cx="113347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Анимашки Транспорт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86" y="-62995"/>
            <a:ext cx="2020870" cy="185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Анимашки Транспорт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2" y="274638"/>
            <a:ext cx="2753323" cy="14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Анимашки Транспорт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160" y="3422547"/>
            <a:ext cx="1269122" cy="117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Смайлы Транспорт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843" y="5151469"/>
            <a:ext cx="3345887" cy="115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taksi-animatsionnaya-kartinka-0006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592" y="2974910"/>
            <a:ext cx="2586191" cy="142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odvodnaya-lodka-animatsionnaya-kartinka-000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1853" y="2324125"/>
            <a:ext cx="2238375" cy="141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705909" y="1636002"/>
            <a:ext cx="2161115" cy="5426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car 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819680" y="6372738"/>
            <a:ext cx="2336799" cy="4608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train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154057" y="6232264"/>
            <a:ext cx="1774758" cy="5237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bus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135075" y="1712029"/>
            <a:ext cx="1900464" cy="5438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bike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04171" y="4219316"/>
            <a:ext cx="1982963" cy="48003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taxi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063198" y="1208335"/>
            <a:ext cx="2024612" cy="4029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plane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74" name="Picture 50" descr="Вертушка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658" y="1440719"/>
            <a:ext cx="2562476" cy="18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Смайлы Транспорт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29" y="2272630"/>
            <a:ext cx="2783677" cy="1768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141668" y="3581198"/>
            <a:ext cx="2069042" cy="6181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truck</a:t>
            </a:r>
            <a:endParaRPr lang="ru-RU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4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6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nsportation Song by Peter Weather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28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577" y="128789"/>
            <a:ext cx="11500834" cy="5872765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you guess all the words </a:t>
            </a:r>
            <a:r>
              <a:rPr lang="en-US" sz="6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correctly</a:t>
            </a:r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you will be able to name the topic of our lesson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you ready?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38679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9956800" cy="858703"/>
          </a:xfrm>
        </p:spPr>
        <p:txBody>
          <a:bodyPr/>
          <a:lstStyle/>
          <a:p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let’s check your answers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3" y="1133342"/>
            <a:ext cx="11165982" cy="5344732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sz="4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1200" y="1132115"/>
            <a:ext cx="2699658" cy="7257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1.car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1200" y="2133599"/>
            <a:ext cx="2656115" cy="7402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2.truck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25715" y="3178629"/>
            <a:ext cx="2612571" cy="71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3.train</a:t>
            </a: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6686" y="4151087"/>
            <a:ext cx="2670629" cy="682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A bus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7658" y="5123542"/>
            <a:ext cx="2641600" cy="8853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A scooter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25257" y="1291772"/>
            <a:ext cx="3106057" cy="71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A bike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68800" y="2235201"/>
            <a:ext cx="3251200" cy="7583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yacht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83314" y="3265714"/>
            <a:ext cx="3425371" cy="711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A submarine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25257" y="4180115"/>
            <a:ext cx="2598057" cy="7837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A plane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67200" y="5210630"/>
            <a:ext cx="4034971" cy="8708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A helicopter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563428" y="1193800"/>
            <a:ext cx="2815771" cy="8418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A taxi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577942" y="2340429"/>
            <a:ext cx="2844801" cy="16945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A rocket ship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35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3.bp.blogspot.com/_XuTQI-8Rm2M/TQnj9Kfs_ZI/AAAAAAAAFg0/Ms4ragi5XYc/s1600/%25D1%2582%25D0%25B5%25D0%25BF%25D0%25BB%25D0%25BE%25D1%2585%25D0%25BE%25D0%25B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4329" t="5647" r="4115" b="24236"/>
          <a:stretch>
            <a:fillRect/>
          </a:stretch>
        </p:blipFill>
        <p:spPr bwMode="auto">
          <a:xfrm>
            <a:off x="123474" y="4065505"/>
            <a:ext cx="5377440" cy="2792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1.bp.blogspot.com/_XuTQI-8Rm2M/TQni0qtiyPI/AAAAAAAAFgk/DbQqfElRYGk/s1600/%25D0%25BF%25D0%25BE%25D0%25B5%25D0%25B7%25D0%25B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12666" t="6589" r="5559" b="19530"/>
          <a:stretch>
            <a:fillRect/>
          </a:stretch>
        </p:blipFill>
        <p:spPr bwMode="auto">
          <a:xfrm>
            <a:off x="7838980" y="438150"/>
            <a:ext cx="48577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блако 8"/>
          <p:cNvSpPr/>
          <p:nvPr/>
        </p:nvSpPr>
        <p:spPr>
          <a:xfrm>
            <a:off x="4013915" y="0"/>
            <a:ext cx="4509599" cy="250008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Means of transport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://thumbs.dreamstime.com/thumb_182/1189068692j3r12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4" y="306349"/>
            <a:ext cx="2793688" cy="34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2.bp.blogspot.com/_gmBZh3UnUY4/TVJpPdadqKI/AAAAAAAAABg/tkmfvfxGx-k/s1600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819" y="3796554"/>
            <a:ext cx="2961467" cy="291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68914" y="2761341"/>
            <a:ext cx="4862286" cy="19158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Philease Fogg used … to get to…</a:t>
            </a:r>
            <a:endParaRPr lang="ru-RU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8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4051" y="457201"/>
            <a:ext cx="9956800" cy="1143000"/>
          </a:xfrm>
        </p:spPr>
        <p:txBody>
          <a:bodyPr/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 at the example and make your own sentences.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8338" y="1883537"/>
            <a:ext cx="10519177" cy="413089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elephant is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slower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train.</a:t>
            </a:r>
          </a:p>
          <a:p>
            <a:pPr marL="0" indent="0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plane is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fastest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plane is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most comfortable.</a:t>
            </a:r>
          </a:p>
          <a:p>
            <a:pPr marL="0" indent="0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balloon is </a:t>
            </a:r>
            <a:r>
              <a:rPr lang="en-US" sz="4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boring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elephant.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Hometask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means of transport will your choose if you have to travel around the world? Try to argument your choice!!! 2-3 means of transport will be better to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desribe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0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4673395" y="160731"/>
            <a:ext cx="3206840" cy="6214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  I   P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83118" y="736958"/>
            <a:ext cx="5151549" cy="7083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A   V   E   L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902448" y="1413045"/>
            <a:ext cx="5009882" cy="6326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   R  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  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    N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32405" y="2002180"/>
            <a:ext cx="3425780" cy="6648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    S   I   T</a:t>
            </a:r>
            <a:endParaRPr lang="ru-RU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315076" y="2668711"/>
            <a:ext cx="4353059" cy="6519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    R    U    I    S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740857" y="3293256"/>
            <a:ext cx="5422006" cy="5988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U   G   G    A    G   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471259" y="3860800"/>
            <a:ext cx="5203064" cy="6478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I   C   Y   C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   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18971" y="4508644"/>
            <a:ext cx="3640838" cy="5924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   H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  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26367" y="5081656"/>
            <a:ext cx="5356180" cy="6584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   A    L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    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651563" y="5724827"/>
            <a:ext cx="5022760" cy="69928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   O    Y    A  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60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4914" y="1917316"/>
            <a:ext cx="9144000" cy="3355417"/>
          </a:xfrm>
        </p:spPr>
        <p:txBody>
          <a:bodyPr>
            <a:no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Travelling around the world</a:t>
            </a:r>
            <a:b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99009" y="4928562"/>
            <a:ext cx="9144000" cy="165576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4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words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22515" y="1166018"/>
            <a:ext cx="48768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Landmark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Copper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Extend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Rickshaw-boy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749143" y="1741714"/>
            <a:ext cx="4876800" cy="410867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Traffic lights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Pedestrian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Island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Slippers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33862" y="1184786"/>
            <a:ext cx="5069167" cy="5805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достопримечательность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01257" y="1814286"/>
            <a:ext cx="2960915" cy="605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 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57714" y="2618070"/>
            <a:ext cx="2699658" cy="435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медь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64508" y="4561115"/>
            <a:ext cx="5579835" cy="43542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«Рикша»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водитель такси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056915" y="1785257"/>
            <a:ext cx="2931885" cy="4644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светофор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50514" y="2423887"/>
            <a:ext cx="2815772" cy="4354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пешеход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29600" y="3570514"/>
            <a:ext cx="2772228" cy="4789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Остров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316686" y="4209143"/>
            <a:ext cx="2728686" cy="44994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тапочки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88343" y="3260017"/>
            <a:ext cx="3860800" cy="4390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простираться</a:t>
            </a:r>
            <a:endParaRPr lang="ru-RU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2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lib.tpu.ru/siteimages/59adf2a7-60b2-4bf2-b03f-3716241d9798/102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3" y="330559"/>
            <a:ext cx="4586514" cy="59581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Горизонтальный свиток 2"/>
          <p:cNvSpPr/>
          <p:nvPr/>
        </p:nvSpPr>
        <p:spPr>
          <a:xfrm>
            <a:off x="5791200" y="275771"/>
            <a:ext cx="5413829" cy="6411686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Jules Gabriel Verne </a:t>
            </a:r>
          </a:p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1828 —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1905</a:t>
            </a:r>
            <a:r>
              <a:rPr lang="ru-RU" sz="4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65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gypt Travel Video Egypt Vacation Travel Guid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2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6" descr="data:image/jpeg;base64,/9j/4AAQSkZJRgABAQAAAQABAAD/2wCEAAkGBhQQEBQUEhQUFBUUFRQUFBUVGBUVFBQVFBQVFBUVFRQYHCYeFxkjGRQVHy8gJCcpLCwsFR4xNTAqNSYrLCkBCQoKDgwOFw8PGiocHCQpLCwsLCwsLCksLCwpLCwsLCwsLCwsLCwsKSwsKSwsLCwsKSwpLCksLCksLCwsLCksKf/AABEIALEBHAMBIgACEQEDEQH/xAAbAAABBQEBAAAAAAAAAAAAAAACAAEDBAUGB//EADwQAAEDAgQDBQcCBgEEAwAAAAEAAhEDIRIxQVEEBWEGEyJxkRQVMkKBofCx0RZSYsHh8SNTcpLCM0Nj/8QAGQEAAwEBAQAAAAAAAAAAAAAAAAECAwUE/8QAIxEAAgMAAgIDAQADAAAAAAAAAAECERIDIRNRMUFhBCKRof/aAAwDAQACEQMRAD8AxsCcMUgajDV5NHuohwog1TYEQpqdFZIA1FhU3dp+7S0GSENT4VNgT4EaHkhATwpe7T4EaDJDhSwqbu0sCehZIYSKmwJYU9BkghJT4U2BGhZIYSLVKWJYU9CoihNhU2BKE7FRDgTYFPCWFOxUQd2n7tTYUiEWKiEUkxYpoTEJ2KiHCmwqeOibCixUQFqHCrJCEtCdhRXLU2FTFgQFidioiLUsCMsTQnYiMsSwokpTEXRTRCmtgcpKIcqK53lR0PGzIFJOKS1vdhTHgCFPkQ8GYKaLu1f9lKXs/RHkHkoimn7pXu56JxSRseSj3SXdLQFAIxwiWwyZfdJd2tQ8IhPDBPYsmZ3aXdrR9nCE0E9iyZ+BLCrxooDRCrZOSngSLFc7gJezhVsWSiWJsCvHhkJ4ZPROSnhQkK77KU3sZ2VaFkpJ5Vv2I7IDwZ2T2hZK0pSpzwpTezFVpE5IUlKaBQmkjQZIihIUppoSxNSE4kUJipDTTd2qsiiMoSpcCWFFiohJQwrGFNgTsKPUBwTdbpxy+nsEbUQXIUYnRcpAHlzNkJ5U38CnCIJ4iLcim7krd03uJq0AnCXjQ9yM33AxMezzd1qpI8a9huRjns2N0J7NdVtpSnj9FtmF/Dp3S/h07rcxJByMfobZgu7PFB/D/muilKUZfse/w5z3CUvcZ/AuilNKKfsNr0c8OQnopG8hOsLcLghJCqmTsyByAIvcbei0e9bMYhO0ifREYVZ/RbfoyzycbBA7lHRaqZPH6T5PwyDyVCeSrYTJ5fsW/wAMR3JVG7k/RbyYop+w0vRzbuV9D6IfdE6FdKUxT7DSOZPJOiE8j6LpkJR37FpejmfcMpj2dK6UhCU7l7J0vRzLuzx2QHs+dl05KAuTuXsVr0cyeSRum90DqukLkMp3IWo+jGp8zfq5/wD5FWuH5q5upP8A3Fx+0rUp8mZ1/PopfdDPyF4HyX9HQyl9lKjzoz4jboFO3nW48rqX3OzQD7pvcw0/VT5AqIjzrYDrM/2U3vcRufr+yBvJx5+ib3O5T5GOoEnvbKB+qapzTTJAOUu2PoUvdzh8p9FL5WUlxgt5mdyo3ce46qb2U7JvZz/L9ip2XUQKZ876qWmwiYIHqh9mJ0RNouGSNA6I+4M3f9ypW1gy+Kw6/vok/EASS0ACSTkAMyVwvaXtF3rXMYf+MggWvUIiDEThmPNbcac30ZTkors0uaduHucWUQWtxD/k8MkAScIdkJIuf7qzyDta7EWcS4EXLasYRc/A+AAImx9evDsp4QIOovADsrgQLD/auEwDh8JzguBMR/Lp/vJeyq6R5Lvs9VNacoP1tCyOec+7hsCO8OX9I/mI32H9lyHKu0z6DMBLnC5beC22UH5UfDh1WoHvOLEcR1y81KTT7KdNdIvUg5sHEcWZM3LviJnef9LpOW82xgB9nb5B37Fc7VNze/5ok2sN/tHpqhMGkdkX7oO/CweCrd4fE9w2MyPrstB/Knn/AOwpOYLjLra0qvV5kGn4XHqMlVPLHAmH4j5ITSqN+IAo2HjLtPjgRMEeaCpzEDQqhLh0+hJVes4zr1k/2yCerDCRqt5lJ+E/WAq3Gc5wGGgH1WaKQuT/ALRspGLNnYZBXZGScdogPiH0F0zu0ezbdVSdwj88IHQBQnlryMjdUnH7JcWXndqB/J9/8Jh2kacwQst/Kn/ylRP4Bw+Uqv8AAVSNGt2mHyg+oUP8SlZx4V38qjdwx2VpRJaZpDtK7ZqMdpxq0/Q2WI+l0UeBXmJHZ6kHog5QNKMFcLR1qJw5ECoQUYKeiGiUFECowUYKNENEgcjFd25UQRBGzNpEntB/AEvaD09FGmJRpCyvQZrFA6ohc5cJ2s7TmpNKiJYCQ93/AFIA8IEfDJ38UjcTpxx26QOooj7V9pncQMFEkUwXBzos+IAMgHwzMDXMjJcs6XOs2IyyGI5Smr1sdhPUjqDAgH++qfhwDc/9tjEEWiABpH7LoKKiqRl8snxRGpuADmL2cSRJzFxIKvlsNs1nX/48XnECL/XqoGUTESBIsCR8t7E6Z+qcgmAYEGSLHOPmAmASTnqJ2UssgdwhDriLzIjw9A4DK+cj7In8KCRMnDdpDiIkzM6eXlmp6tMkAxnYOba4MAxAMndQBkzMRnLoED1AP13KLFRcD3kNLKmVjJDgT1Dpgomcc9tnDHlGGGwerZAKptLmAlhEjeQ1zdtbfstGjUFTKJiSLE/6nVS2UTUeZt1xNOuIR0zFj6rd5D2iY4d251xOF02cCbA7G8DeFhNp6H9D+ao2tAbkB0/Wbeal0xnclyEuXO8s51gAbUPhyBzLeh3HX8G5jWb6KXZIYUbqbToEJemxpWg7EaDf5QmNFuybGmL0+g7HDAEiUBehL0WLsIlASmL0JenaF2IgbKM027D0Tl6EuTsXZG/hmHNrfRRexU/5Qp3OQYk7F2awcjDlWa9G2ouRo6biWQVI0qu16la5S+SjGSJQpmU5QUgDqr/DUgkuSzzck8gU+DcdlZZwR2CuUqSmwrtfz/wucdS6PBPnbMypwzth6BQO4N3T9Fslq897ddszahw1UZxXqMI8IIjA12huCSMoiZNq5P4VF9tjhyybpGZ2w7Ut8dCi4ECWveLSQfE1t/hjM63GWfE8RXnJodMTYmJgTJyMzrr5Keswg5GMsMYYm/xEwQQ0mSSLwYVcAC2Qh0iTNshAsDNgZ/zrxwjBdGzbfyV3OLnAONyDimcrkmb+U3yWjAOGcVj8sNiZzMSRfKZy8lBQpS6QDsDmSBGR1FhbqVoMxNkYX5DJrRnnc3v0GhRJ9lRQ/DcPYzkLCAC603/x1KJ2G8A63IAvt+iakwttodSBexvi6XuJUj2AgxabCw1m0iDfrdZssCq4HQCchLQOgiQcjl0Qtdh0jpBItrJ01zH1T93h+Vwmxw3fJsMjJFv8pncPhEgG4AMsFxeJwgQZjPeUCK765JFomSS0S2NiTG4MXzU7Xx0g2uGkiMxuTO31hWGUwc5J0kG2WUlF3Ui5xEGQXB0GMpc5wv5obQ6ZNwfM2OFwARpittcaXnXRWRxMiwH0v+pWT3XmNZAJmIkNgzMbSrFLibgHPrH0k6EqWNF/vpzH9lKzmr6dMhgnPDik4TppcKoPzfNMWECZsBfPzOimhmbQ4mpjJe44pmZvnIIP0XScr7QYjgqwHaOyB89j9vJYeNlQSwh14EGZtp0Ubmfa1vzzVtKXySnXwdsaiHvFznBc1NOGvktixzI89wtQcWCLFYuLRqmmXTUTF6pHikJ4pKmIul6EvVI8WgPFp0xF0vQl6pHi0J4tOmIul6DGqZ4pD7Uqpis028WBn+qsM4kFcyzmkjQxuj94B27fL8svC/52dFcyOqZVUraq5vhaoBkFx3vC16XFgiZXl5ONx/S1UkabKyucPxsLHZXG65biu2DnuNNoDZkgseO8LcRALZBgwASI+bQhZ8f88+WVR6PNzKKX+R61wnGg6q6Kg3XjdDtHXawND6wIOZMvjr4IP1E3V1vbHiQyoA6RhMuc10sOUtO/S+WS7f8APyc/BHLqX+zlz4E+0b/bbtx3eKhwzvGLVXjNt4wM/q3OmWeXnApwQ4xOICLiRAIIM3ECIn/MzGA+IjCXEwXE565iTmZJzUzxTYNxlkXNJwg2l0abbbL1z5HJ2yoQUVSKD2wT4Wy35r6AXj1y3UFdpsIEuOWEfMIgFvTcaKyXWnofhw6GTYQMg211BQpy/FBIDoNpjXTWJy3HklZVFmjwsEAE+GBMeeQzKtNoyZxCBvEmc4Ds+qGlw8eKLSLEZb5fllafUJBALZsZM73g/N9FjbNaEwT81yLS0NIFwRne4zyMqvxHHNa1zpcCBYEOAJ1xiIAKrVebQ8ANhmIS8Yi6REiC0EHb6bqGvUfjOFziDclhcW382qlH2S5ejR4PmRdkCCPiwyYGQMGJHkpjSIkgkZgugA3uZGGDtf72XP8AjDjBc0nOC4H7DotHguKIqAVMbg5uECXElwyMHU3H1CHH0CZpuY46nTLMXgG2SI0oGhBvcOF+t7lSVKgBgNqafFJ02Gv7IHcW3LCROUg7HU5LMsiwCCQS0WsCRMDPqeihPDSBG2UQR1MW18la7yYhp6GBJnckG2eSr8SQ6C7Nm7bDKXYzEG5QgIRxGAEvHh3uMIF/EfLdU+a81kYWYg2w7wEQ6QQRBybfpkL71+L5oHEgSBIgjWOovtG+SqsaJJaWjwD4vlxE4iNyJNjHkt4wrtmLl9IcF8xMFsn5wSTIEGM5nP0Wtw/GtNOKhcH4ZviE6xtMAevWFnhhaQ4Pc4kXJeYMRkSWi5ByR8SA/OLZgCfVog/QFN9gujZFIg3keYz+yVKq5hsZBOU/p1WbwPHAHxkRlPiJAOVnG/20WqWCJaQQbgi4PXos2q+S0yw2uXCQUXeqiZmcvT7qQPlQ0aKRK956KNzj0QkoSSqQmhF56ITUPRMShJVE0Oah2CHvDsmJTSVVk0Gzl56D1U7OBdutYcC7+X7j91J7MQJLTAXMlzcvr/h048fF7X+zNpcM4an0ViMAJJsLzGyFtR1R5AlrSBFoeTm4hsZQQJMQn47hcTS0TLXZOc1uKRpEyRAuQMyqXHOVOXRnLlhHqPZlcRzkVbYC5gMwKmAugEhwLDJEH6GM1TpcHSfUFRwOITBD205aDGB8TjHUnUqbheXPa4ti0m4qmLC0WEC5Gas+wOYCS8atAxuMYtQAYO99l7FUOo9Hjbcu5BM4ptmmnSDSbFzg649ToUz6tKSGta0AAtIzu76yc8xsM0QoO/6lMknCcLnuOYHwiT+3kjPLLn/kbJne5kf1aRkpApki+FpMkiA+1xmQWRJGfmVWbwzrw2IvoXYcMXggRlqr1XgmNN30zF74dDigkna/7KNlctBLCzEQYIcNdxisM7zNlakS0UOIptEzE5NkRMSfiabfERr9Fa4U4QAQLTM5C0ziOYGhUvMKbhBME+EuLS0CT8ROFxiJ3M4b3Q04jxOIF8i0RAnMkQIvnuqfaEumS1IDC4w60yCCRr4W4b6yqjecQD4MR8UtLmxP8pbEDKOv2VnjqVF7QBVgC5BAcH2BkYHAwAYus13DUZOOvcjLDkDtiJtbREUq7CTf0S0uMDgCKTGwDAIBAm2jTBt0yzQd1f4GneDUm14P4VapcO1rQMbXg/CSxwcAbmWgG6jexovjsf6ah/8ASyV99BXsqsN/gYBoPGfrOc5ZpmVCxxPhGWUzEgwATYGP1V2tw9MfPJ2a0kW/wnbwrSCQ5wgTGHzyk52NlVioVHnZEg4XNMTPhcLiYwmPstf3cMVrYvgnM4jbDiNz9JXM1mtFvHPVsj1Duq1OG57DBTcHENgCGtMAHQONzED/AGpcfQ1L2adXgw1pcXNgTJyaIz6Zrn+Z8WHw2mQBncTd3hBg7a2Gau9oebPPDsp0IOIE1hAYbw4YoMTYyBnuVzGKoQSWucM/EYs6BYSNYWnHx/dkzn9BcTwbQ5vjLyRhfhgmchBOeWiFnBtBIxEmIOIQ+Wm0ybmBaM7WEJUmEwGm2kuY1oIvnO82tfzlPw9B9vDLpmC5oxdMUw3PIG8rb6+TIuUOGe8QH02QSA9oOQMnw5mSchlGSN/LhScQKgjIMIdBGczcEjb9LKAPquE92CGiSC8XGUZmRb7phxD7HungCSWugHQ5OOIecwfRR2X0SO4cEQMMx4j4pHimGgbgZyAd1p8JxdOnTbibUkSC5uWZIEE7foNll+0VSb03NBGYAwxcOdMAGLafoo61eq04WgvNzidhyF5cQZH5ZKr6C6OnocY2q0lk2sQYkHO/0RuM/mv4Fy/B8e5rmyW026lzmjFnJDZ8WsSRsuwbQD4NJ2NhgE+EkEtBuAbZ5dRms5QouMrKNeuW6SN0DOLB6LQPIqhDv+YOLhaaYAaRE5ZzfPJZtfklZtgwvm2JmHwyYyLhJ8xASqJepBGsN1DU4mNJ9FNw/IeIFOajIMuyh5gGxhk6KvV4N4zafrb9U0lYOTaHHFj8hP7Q3dUcP08zH6oXsA1HqCtMRM9s732x15Y+0SOv9JI8QWHxlWp3j7Oc50YGYiJtlYQADneYEgZLpQ5OHLypmtGPy6g6k/xgMYKZIDcRZiLvH4jbphuYdpkua5lTqUK5D6b4cSWPHiZhvmQ3wZze4vnmu9lM6omppfIONnDmsLOcBBGGZdoMPxTnB6Z9Uh8QGHMnRxkAwLAzbM+Wq7ZrWyThbJzIABPmYujD4yi+cWS0gyziqVB1QSOHPhs4uxNEg6XuJ6Kany15iWBkf/pAmJMXEx0nNdYymASQ0AnP6ZWyUoog2MeUApud/AZOLc1zIaGYwWgiG45xCxJwybA5ybXVmhy9zw3wAW+ZrmZ53wzHousZwTQMuux9QgHCtDi6Lm1y4iOgJgfRIKOb9y1ASWtpggywguOW4LbrT43k4rMAcHMtctcGEHKdReTutcu8kQMotjo41/YytENqDCIjG74gAIkNbbbXLZRU+x1doI/4QDkBUrRM3nw7LtcSY1E/I0LCOU/hyofi7ud8VUzv8oVfiuQVWgw1r+mON7+IgCF2JqJi4fgUrkKwcHT5bXMzSDBIhz3AMNgMgT+QpafI6jhE0w4jI94G3+G4n9F25cNgkag2VeQnByDezLwL4euHE4EHaYj/ACqtfkD2va20ukNnHeImRfDnY2n9O7FVFiacwhcgOBxlHse8OLn92TkDBMesJVOzcOmXeTWyPpim/wBF2haND62SLbZf3VeRiwjhOI5PTJlzHlwEYvhMaiwg5nNAez9N0R3zYiwAAtIuY1Bhd1IGgRQCl5mHiOJbyBoktYcVvGR4hA0BEIuI5J3mEvxOIzlok+T812L+G6qM8MjysPGcGeQva+WB7RF/FZ1hmJsdjdOOSuBBh1jYiGwMsgINidM7rtzwU/6Qnlw/AUeVh40cV7nJEOZi6kzbT5Y81boGrTbhYcI2kgeg+i6f2FRVeVg6Qn5ReMxafMqwkCPFczJO28DyUdTnNQEjFpFhAGtuvVbB5V5KGpyScwD1IAPqEKcftCcX7Ml/aOthLcQIdI8QxWIIIBERn1WaeOqMjCbAzAJiTGY1y/Vb7+zhOkdQR+hUD+y7tD6x+60U4kOMjJq9puIJJNQ30kho8mzDfogf2qrHN98vhaPW1/NXeI7K1dp9VSqdnXzktVKDIcZHoAckCoRWT96udZ7aJgUiohWT98N0WBKEQCg78bpjxQ3RYFq2yUjqqvtbd03tjd0WBckblPiO6o+2t3S9ubuiwL2M9Eg/oqPtzd0Xtg3RYy5iGyEwVV9rG6L2kbpAWICRaFW78bp++QMmLQnwKuayE8QgC1hThUncZugPMEB0aIcEferKPMuiH3p0KfYrRrd4kaiyPe42TO5yBofsimFo18aWJY3vxuxS9/t2KKYWjaD0/elYn8QN2KH+IG7FOmK0bhrdAmNQbfZYZ7RN2Kb+IRsUZYtI2y8Jg4brF/iAbFCef9P39EZkGom1OxCGSsf35/T9045zOgRlhpGwHkJy/wDLLGHNSTojHNRrHqlTC0ZXvB+qH26os9vEp/aY1W2TLRf9qeSkeIf9FTFdIV0UOy53rj9U/euVT2hLvkqCy3jKWNVO/SNZFDsuh/VN3ipd6mFRGQsv9+E/tSoBxTglGUFmh7ciHMlnSlCMoLZo+8km80WdhShGUFs0veaXvRZkJ0soNM0veSY8wWaT0TEp5Q7ZoP4sH1B9DKTuLWdiQ4yjIrNB3EhM7iAs11QoDUTyLRp9+EJrjdZbqyE1VWBaNU1moTXCyTWQGsU/GLZsmu1MarR0WKa53QniDuq8Ytm33zd03et3WGa5SFc7o8Qtm2ajd0xqN3WH353S9oO6fjFs2u9G6f2iPmKxPaDumPEndHjDZbYpGpJIYwikEklIBJJJIAIJ0kkihDROEkkhoIImpJJMAgjSSSGO5JJJIBNTuTJIAZAU6SYAOUbkkk0IjchP56pJK0SyNyiKdJUiSNyEpJLRCIymTpJkglCkkqEMUxSSTAYp0kkEn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5474580" cy="34119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77" y="0"/>
            <a:ext cx="4696841" cy="352263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952"/>
            <a:ext cx="3994331" cy="29957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47" y="3862252"/>
            <a:ext cx="4224271" cy="2995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5801" y="3019077"/>
            <a:ext cx="3425781" cy="3387144"/>
          </a:xfrm>
          <a:prstGeom prst="rect">
            <a:avLst/>
          </a:prstGeom>
        </p:spPr>
      </p:pic>
      <p:sp>
        <p:nvSpPr>
          <p:cNvPr id="5" name="Скругленный прямоугольник 4">
            <a:hlinkClick r:id="rId7" action="ppaction://hlinksldjump"/>
          </p:cNvPr>
          <p:cNvSpPr/>
          <p:nvPr/>
        </p:nvSpPr>
        <p:spPr>
          <a:xfrm>
            <a:off x="4757088" y="312738"/>
            <a:ext cx="3425781" cy="16158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This is Egypt</a:t>
            </a:r>
            <a:endParaRPr lang="ru-RU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0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200stran.ru/images/maps/1377608505_7f1d52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5-конечная звезда 9"/>
          <p:cNvSpPr/>
          <p:nvPr/>
        </p:nvSpPr>
        <p:spPr>
          <a:xfrm>
            <a:off x="6421581" y="3241964"/>
            <a:ext cx="270164" cy="228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5-конечная звезда 12"/>
          <p:cNvSpPr/>
          <p:nvPr/>
        </p:nvSpPr>
        <p:spPr>
          <a:xfrm>
            <a:off x="5472545" y="2784764"/>
            <a:ext cx="949036" cy="5715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2" descr="http://st.depositphotos.com/1000448/2294/v/110/depositphotos_22949410-Vector-Red-Fla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246" y="3013435"/>
            <a:ext cx="609528" cy="72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8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993300"/>
      </a:hlink>
      <a:folHlink>
        <a:srgbClr val="99CC00"/>
      </a:folHlink>
    </a:clrScheme>
    <a:fontScheme name="Оформление по умолчанию">
      <a:majorFont>
        <a:latin typeface="Majestic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99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Тема1" id="{045056E8-193B-4485-BB34-E762F4C6B07C}" vid="{7C3C028B-41DA-4A30-A139-85111506B0C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1477</TotalTime>
  <Words>337</Words>
  <Application>Microsoft Office PowerPoint</Application>
  <PresentationFormat>Широкоэкранный</PresentationFormat>
  <Paragraphs>102</Paragraphs>
  <Slides>23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Majestic</vt:lpstr>
      <vt:lpstr>Times New Roman</vt:lpstr>
      <vt:lpstr>Тема1</vt:lpstr>
      <vt:lpstr>New words:</vt:lpstr>
      <vt:lpstr>If you guess all the words correctly, you will be able to name the topic of our lesson.  Are you ready?</vt:lpstr>
      <vt:lpstr>Презентация PowerPoint</vt:lpstr>
      <vt:lpstr>Travelling around the world </vt:lpstr>
      <vt:lpstr>New words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Revise the means of transport</vt:lpstr>
      <vt:lpstr>Презентация PowerPoint</vt:lpstr>
      <vt:lpstr>Now let’s check your answers</vt:lpstr>
      <vt:lpstr>Презентация PowerPoint</vt:lpstr>
      <vt:lpstr>Look at the example and make your own sentences. </vt:lpstr>
      <vt:lpstr>Hometask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Travelling around the world</dc:title>
  <dc:creator>Olaf</dc:creator>
  <cp:lastModifiedBy>Olaf</cp:lastModifiedBy>
  <cp:revision>136</cp:revision>
  <dcterms:created xsi:type="dcterms:W3CDTF">2015-02-07T19:44:02Z</dcterms:created>
  <dcterms:modified xsi:type="dcterms:W3CDTF">2015-06-03T06:57:15Z</dcterms:modified>
</cp:coreProperties>
</file>