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60" r:id="rId4"/>
    <p:sldId id="276" r:id="rId5"/>
    <p:sldId id="285" r:id="rId6"/>
    <p:sldId id="283" r:id="rId7"/>
    <p:sldId id="258" r:id="rId8"/>
    <p:sldId id="286" r:id="rId9"/>
    <p:sldId id="267" r:id="rId10"/>
    <p:sldId id="284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66"/>
    <a:srgbClr val="FF0000"/>
    <a:srgbClr val="0000FF"/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5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6259A-891B-40B8-9A94-86613E93DB9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8868F-85B1-4763-977D-1CCBC33D1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8868F-85B1-4763-977D-1CCBC33D10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Решите задачу.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800" b="1" dirty="0" smtClean="0">
              <a:solidFill>
                <a:srgbClr val="0000FF"/>
              </a:solidFill>
            </a:endParaRPr>
          </a:p>
          <a:p>
            <a:r>
              <a:rPr lang="ru-RU" sz="3600" b="1" dirty="0" smtClean="0">
                <a:solidFill>
                  <a:srgbClr val="0000FF"/>
                </a:solidFill>
              </a:rPr>
              <a:t>Двое детей начали есть кашу. Через некоторое время первый ребенок кашу съел, а второй нет, хотя порции были одинаковые. Почему это произошло? </a:t>
            </a:r>
          </a:p>
          <a:p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Задание № 2. Работа в группах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Два лыжника вышли с двух стартов, расстояние между которыми 30 км.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Скорость первого лыжника 5 км/ч, а скорость второго – 6 км/ч. Чему </a:t>
            </a:r>
            <a:r>
              <a:rPr lang="ru-RU" b="1" dirty="0" smtClean="0">
                <a:solidFill>
                  <a:srgbClr val="0000FF"/>
                </a:solidFill>
              </a:rPr>
              <a:t>  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</a:t>
            </a:r>
            <a:r>
              <a:rPr lang="ru-RU" b="1" dirty="0" smtClean="0">
                <a:solidFill>
                  <a:srgbClr val="0000FF"/>
                </a:solidFill>
              </a:rPr>
              <a:t>равно </a:t>
            </a:r>
            <a:r>
              <a:rPr lang="ru-RU" b="1" dirty="0" smtClean="0">
                <a:solidFill>
                  <a:srgbClr val="0000FF"/>
                </a:solidFill>
              </a:rPr>
              <a:t>будет расстояние между   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            ними  через 2 часа?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хем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5726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Решения задачи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1 вариант. Встречное движение.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1) 5+6=11(км/ч)-скорость сближения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2)11Х2=22 (км)-расстояние за 2 часа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3)30-22=8(км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2 вариант. В противоположные стороны.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1)5+6=11(км/ч)-скорость удаления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2)11Х2=22 (км)-расстояние за 2 часа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3)30+22=52(км)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Решения задачи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3 вариант. Движение вдогонку (в одном направлении).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1) 6-5 =1(км/ч)-скорость сближения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2)1Х2=2 (км)-расстояние за 2 часа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       3)30-2=28(км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4 вариант. Движение с отставанием (в одном направлении).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1) 6-5 =1(км/ч)-скорость </a:t>
            </a:r>
            <a:r>
              <a:rPr lang="ru-RU" b="1" dirty="0" smtClean="0">
                <a:solidFill>
                  <a:srgbClr val="0000FF"/>
                </a:solidFill>
              </a:rPr>
              <a:t>удаления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2)1Х2=2 (км)-расстояние за 2 часа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3)30+2=32(км)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58246" cy="1214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>Задание № 3.   Составьте задачу по выбранному вами решению</a:t>
            </a:r>
            <a:r>
              <a:rPr lang="ru-RU" b="1" dirty="0" smtClean="0">
                <a:solidFill>
                  <a:srgbClr val="660066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А) 1). 5Х2=10 (км)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2).8Х2=16(км)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3).10+16=26(км</a:t>
            </a:r>
            <a:r>
              <a:rPr lang="ru-RU" b="1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Б).1). 5+8=13(км)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     2).13Х2=26(км)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38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857232"/>
            <a:ext cx="7755559" cy="4535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15328" cy="98903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660066"/>
                </a:solidFill>
              </a:rPr>
              <a:t/>
            </a:r>
            <a:br>
              <a:rPr lang="ru-RU" sz="3100" b="1" dirty="0" smtClean="0">
                <a:solidFill>
                  <a:srgbClr val="660066"/>
                </a:solidFill>
              </a:rPr>
            </a:br>
            <a:r>
              <a:rPr lang="ru-RU" sz="3100" b="1" dirty="0" smtClean="0">
                <a:solidFill>
                  <a:srgbClr val="660066"/>
                </a:solidFill>
              </a:rPr>
              <a:t/>
            </a:r>
            <a:br>
              <a:rPr lang="ru-RU" sz="31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>Задание № 4  Решите задачу. Объясните о каких величинах идет речь во 2 и 3 </a:t>
            </a:r>
            <a:r>
              <a:rPr lang="ru-RU" sz="3600" b="1" i="1" dirty="0" smtClean="0">
                <a:solidFill>
                  <a:srgbClr val="660066"/>
                </a:solidFill>
              </a:rPr>
              <a:t>предложениях</a:t>
            </a:r>
            <a:r>
              <a:rPr lang="ru-RU" sz="3600" dirty="0" smtClean="0">
                <a:solidFill>
                  <a:srgbClr val="660066"/>
                </a:solidFill>
              </a:rPr>
              <a:t> </a:t>
            </a:r>
            <a:r>
              <a:rPr lang="ru-RU" sz="3100" dirty="0" smtClean="0">
                <a:solidFill>
                  <a:srgbClr val="660066"/>
                </a:solidFill>
              </a:rPr>
              <a:t>? </a:t>
            </a: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43051"/>
            <a:ext cx="6929486" cy="3786213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Мышке до норки 20 шагов, кошке до мышки 5 прыжков.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За 1 прыжок кошки мышка делает 3 шага.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1 прыжок кошки равен 10 шагам мышки.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Догонит ли кошка мышку?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Решение задачи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476886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Мышке до норки 20 шагов, кошке до мышки 5 прыжков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За 1 прыжок кошки мышка делает 3 шага. – это скорость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 прыжок кошки равен 10 шагам мышки.- это расстояние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</a:rPr>
              <a:t>1)     5+20:10=7 прыжков кошке до норки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  </a:t>
            </a:r>
            <a:r>
              <a:rPr lang="ru-RU" b="1" dirty="0" smtClean="0">
                <a:solidFill>
                  <a:srgbClr val="0000FF"/>
                </a:solidFill>
              </a:rPr>
              <a:t>2) 1 прыжок кошки равен 3 шагам мышки,  мышка за  это время 3Х7=21 шаг, т.е. мышка окажется в    норке, когда кошка до нее допрыгнет.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026-026-Refleksij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938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                        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                  «Если мы будем учить сегодня так, как учили вчера, мы украдём у детей завтра».  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                                                                                           Д. </a:t>
            </a:r>
            <a:r>
              <a:rPr lang="ru-RU" sz="2800" dirty="0" err="1" smtClean="0">
                <a:solidFill>
                  <a:srgbClr val="FF0066"/>
                </a:solidFill>
              </a:rPr>
              <a:t>Дьюи</a:t>
            </a: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785926"/>
            <a:ext cx="4500594" cy="4044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70" y="714356"/>
            <a:ext cx="6500858" cy="68580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8358246" cy="5618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7405737" cy="555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785794"/>
            <a:ext cx="7076781" cy="530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00042"/>
            <a:ext cx="7334915" cy="5494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86" y="0"/>
            <a:ext cx="8678614" cy="6691730"/>
          </a:xfrm>
          <a:prstGeom prst="rect">
            <a:avLst/>
          </a:prstGeom>
        </p:spPr>
      </p:pic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85926"/>
            <a:ext cx="6047541" cy="3410878"/>
          </a:xfrm>
          <a:prstGeom prst="rect">
            <a:avLst/>
          </a:prstGeom>
        </p:spPr>
      </p:pic>
      <p:pic>
        <p:nvPicPr>
          <p:cNvPr id="5" name="Рисунок 4" descr="Рисунок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285992"/>
            <a:ext cx="5000660" cy="2616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g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11" y="714356"/>
            <a:ext cx="665768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Задание № 1.  Выберите задачу на движение и обоснуйте свой ответ 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                         </a:t>
            </a:r>
            <a:r>
              <a:rPr lang="ru-RU" sz="3100" b="1" dirty="0" smtClean="0">
                <a:solidFill>
                  <a:srgbClr val="0000FF"/>
                </a:solidFill>
              </a:rPr>
              <a:t>Задача первая.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Лыжник прошел 900 м за 3 минуты, двигаясь с одинаковой скоростью.    С какой скоростью двигался лыжник?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/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                 Задача четвертая.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                Биатлонист пробежал последний круг                   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              дистанции за 3 минуты со скоростью,   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               равной 220 м/м.Чему равно данное  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              расстояние?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242</Words>
  <PresentationFormat>Экран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                                         «Если мы будем учить сегодня так, как учили вчера, мы украдём у детей завтра».                                                                                              Д. Дьюи</vt:lpstr>
      <vt:lpstr>                                                                                                                     \</vt:lpstr>
      <vt:lpstr>Слайд 4</vt:lpstr>
      <vt:lpstr>Слайд 5</vt:lpstr>
      <vt:lpstr>Слайд 6</vt:lpstr>
      <vt:lpstr>Слайд 7</vt:lpstr>
      <vt:lpstr>Слайд 8</vt:lpstr>
      <vt:lpstr>                    Задание № 1.  Выберите задачу на движение и обоснуйте свой ответ                             Задача первая. Лыжник прошел 900 м за 3 минуты, двигаясь с одинаковой скоростью.    С какой скоростью двигался лыжник?                   Задача четвертая.                 Биатлонист пробежал последний круг                                  дистанции за 3 минуты со скоростью,                   равной 220 м/м.Чему равно данное                 расстояние? </vt:lpstr>
      <vt:lpstr>Решите задачу.</vt:lpstr>
      <vt:lpstr>     .              Задание № 2. Работа в группах    Два лыжника вышли с двух стартов, расстояние между которыми 30 км. Скорость первого лыжника 5 км/ч, а скорость второго – 6 км/ч. Чему             равно будет расстояние между                 ними  через 2 часа?      </vt:lpstr>
      <vt:lpstr>Слайд 12</vt:lpstr>
      <vt:lpstr>Решения задачи</vt:lpstr>
      <vt:lpstr>Решения задачи</vt:lpstr>
      <vt:lpstr>  Задание № 3.   Составьте задачу по выбранному вами решению: </vt:lpstr>
      <vt:lpstr>Слайд 16</vt:lpstr>
      <vt:lpstr>  Задание № 4  Решите задачу. Объясните о каких величинах идет речь во 2 и 3 предложениях ?  </vt:lpstr>
      <vt:lpstr>Решение задачи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55</cp:revision>
  <dcterms:created xsi:type="dcterms:W3CDTF">2015-06-18T16:28:05Z</dcterms:created>
  <dcterms:modified xsi:type="dcterms:W3CDTF">2016-02-25T21:05:40Z</dcterms:modified>
</cp:coreProperties>
</file>