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3"/>
  </p:notesMasterIdLst>
  <p:sldIdLst>
    <p:sldId id="336" r:id="rId2"/>
    <p:sldId id="309" r:id="rId3"/>
    <p:sldId id="310" r:id="rId4"/>
    <p:sldId id="339" r:id="rId5"/>
    <p:sldId id="314" r:id="rId6"/>
    <p:sldId id="340" r:id="rId7"/>
    <p:sldId id="281" r:id="rId8"/>
    <p:sldId id="341" r:id="rId9"/>
    <p:sldId id="337" r:id="rId10"/>
    <p:sldId id="342" r:id="rId11"/>
    <p:sldId id="332" r:id="rId12"/>
    <p:sldId id="343" r:id="rId13"/>
    <p:sldId id="333" r:id="rId14"/>
    <p:sldId id="319" r:id="rId15"/>
    <p:sldId id="316" r:id="rId16"/>
    <p:sldId id="344" r:id="rId17"/>
    <p:sldId id="321" r:id="rId18"/>
    <p:sldId id="345" r:id="rId19"/>
    <p:sldId id="308" r:id="rId20"/>
    <p:sldId id="346" r:id="rId21"/>
    <p:sldId id="30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FF3300"/>
    <a:srgbClr val="C7BAFC"/>
    <a:srgbClr val="00CCFF"/>
    <a:srgbClr val="00FF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847" autoAdjust="0"/>
    <p:restoredTop sz="77599" autoAdjust="0"/>
  </p:normalViewPr>
  <p:slideViewPr>
    <p:cSldViewPr>
      <p:cViewPr>
        <p:scale>
          <a:sx n="60" d="100"/>
          <a:sy n="60" d="100"/>
        </p:scale>
        <p:origin x="-142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2F6565-E1AD-4E3C-A8EF-5842BA6C697D}" type="datetimeFigureOut">
              <a:rPr lang="ru-RU"/>
              <a:pPr>
                <a:defRPr/>
              </a:pPr>
              <a:t>01.09.2019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E76C987-59E2-473D-9CC1-5BBACCF4C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68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dirty="0" smtClean="0">
                <a:solidFill>
                  <a:srgbClr val="FFFF00"/>
                </a:solidFill>
              </a:rPr>
              <a:t>Одновременно Земля движется вокруг Солнца.</a:t>
            </a:r>
          </a:p>
          <a:p>
            <a:pPr eaLnBrk="1" hangingPunct="1">
              <a:spcBef>
                <a:spcPct val="0"/>
              </a:spcBef>
            </a:pPr>
            <a:r>
              <a:rPr lang="ru-RU" b="1" dirty="0" smtClean="0">
                <a:solidFill>
                  <a:srgbClr val="FFFF00"/>
                </a:solidFill>
              </a:rPr>
              <a:t>Время полного оборота Земли вокруг Солнца – один год. Из-за наклона оси наша планета, двигаясь вокруг Солнца, как бы подставляет ему то северную свою часть, то южную. Поэтому и происходит смена времён года.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373C0D-4AB8-42C0-9382-FEE63D08F30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Сравнительные размеры звёзд </a:t>
            </a:r>
            <a:r>
              <a:rPr lang="en-US" dirty="0" smtClean="0"/>
              <a:t>http://mirsbogom.ru/42/neopisuemyi/</a:t>
            </a:r>
            <a:endParaRPr lang="ru-RU" dirty="0" smtClean="0"/>
          </a:p>
          <a:p>
            <a:r>
              <a:rPr lang="ru-RU" dirty="0" smtClean="0"/>
              <a:t>Белые карлики </a:t>
            </a:r>
            <a:r>
              <a:rPr lang="en-US" dirty="0" smtClean="0"/>
              <a:t>http://xn----8sbiecm6bhdx8i.xn--p1ai/%D0%B1%D0%B5%D0%BB%D1%8B%D0%B9%20%D0%BA%D0%B0%D1%80%D0%BB%D0%B8%D0%BA.html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6C987-59E2-473D-9CC1-5BBACCF4C1E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Знакомые созвездия </a:t>
            </a:r>
            <a:r>
              <a:rPr lang="en-US" dirty="0" smtClean="0"/>
              <a:t>http://devanews.ru/astrology</a:t>
            </a: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6C987-59E2-473D-9CC1-5BBACCF4C1E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Море </a:t>
            </a:r>
            <a:r>
              <a:rPr lang="en-US" dirty="0" smtClean="0"/>
              <a:t>http://img-fotki.yandex.ru/get/9795/149341859.c/0_fb9c7_5e4853ce_XL.gif</a:t>
            </a:r>
            <a:endParaRPr lang="ru-RU" dirty="0" smtClean="0"/>
          </a:p>
          <a:p>
            <a:r>
              <a:rPr lang="ru-RU" dirty="0" smtClean="0"/>
              <a:t>Корабль </a:t>
            </a:r>
            <a:r>
              <a:rPr lang="en-US" dirty="0" smtClean="0"/>
              <a:t>http://viktor-tuev.ru/images/ship.gif</a:t>
            </a:r>
            <a:endParaRPr lang="ru-RU" dirty="0" smtClean="0"/>
          </a:p>
          <a:p>
            <a:r>
              <a:rPr lang="ru-RU" dirty="0" smtClean="0"/>
              <a:t>Матрос </a:t>
            </a:r>
            <a:r>
              <a:rPr lang="en-US" dirty="0" smtClean="0"/>
              <a:t>http://www.kupivdom.ru/upload/products/16502.jpg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6C987-59E2-473D-9CC1-5BBACCF4C1E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FB0E-7AB9-4498-A7CC-BFBFF0B50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8009-FE14-4220-B9E0-191AC6032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63424-FE46-43C0-9F0C-C0BF3F6B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A3B24-39C4-465A-9367-14297C4D9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E2DE-14E7-4AEE-A997-1473BA00B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02500-7F35-4C30-9612-6C0638B7A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7F58-3E8E-4731-8FE5-8738A8D3D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3F1B-892A-4640-99E7-B8A794931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BAFB-AD0B-433A-A69B-FA402BF82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B2A9-51A5-4CFC-B44A-89C2B9E1E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4E1A-D968-4CB0-AF98-10D4B417B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5610-DAC8-42DA-AED6-82A9AF8D3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3C0886-16E0-405D-85A5-06E6ED6C6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gif"/><Relationship Id="rId7" Type="http://schemas.openxmlformats.org/officeDocument/2006/relationships/image" Target="../media/image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104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818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29400" y="3276600"/>
            <a:ext cx="2238997" cy="3259842"/>
          </a:xfrm>
          <a:prstGeom prst="rect">
            <a:avLst/>
          </a:prstGeom>
        </p:spPr>
      </p:pic>
      <p:sp>
        <p:nvSpPr>
          <p:cNvPr id="7" name="Содержимое 6"/>
          <p:cNvSpPr txBox="1">
            <a:spLocks/>
          </p:cNvSpPr>
          <p:nvPr/>
        </p:nvSpPr>
        <p:spPr bwMode="auto">
          <a:xfrm>
            <a:off x="2400436" y="201613"/>
            <a:ext cx="46482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Что такое звёзды?</a:t>
            </a:r>
            <a:endParaRPr kumimoji="0" lang="ru-RU" sz="3600" b="1" i="0" u="none" strike="noStrike" kern="1200" cap="small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 bwMode="auto">
          <a:xfrm>
            <a:off x="1066800" y="990600"/>
            <a:ext cx="7315472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Звезда - это небесное тело (раскаленный газовый шар),  ночью видимое как светящаяся точка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AutoShape 4" descr="Картинки по запросу красные звезды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артинки по запросу красные звезды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Картинки по запросу красные звезды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 uiExpand="1" build="allAtOnce" animBg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687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47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6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7889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cap="all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Какие бывают звёзды?</a:t>
            </a:r>
            <a:endParaRPr lang="ru-RU" sz="3600" b="1" cap="all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pic>
        <p:nvPicPr>
          <p:cNvPr id="6" name="Рисунок 5" descr="р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24501" y="4982720"/>
            <a:ext cx="1119499" cy="1629922"/>
          </a:xfrm>
          <a:prstGeom prst="rect">
            <a:avLst/>
          </a:prstGeom>
        </p:spPr>
      </p:pic>
      <p:pic>
        <p:nvPicPr>
          <p:cNvPr id="9" name="Рисунок 8" descr="http://static.interneturok.cdnvideo.ru/content/konspekt_image/248876/a3f8d750_113a_0133_d5d0_12313c0dade2.jpg"/>
          <p:cNvPicPr/>
          <p:nvPr/>
        </p:nvPicPr>
        <p:blipFill>
          <a:blip r:embed="rId4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7272" y="123895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4572" y="2590800"/>
            <a:ext cx="175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Самые холодные (умирающие) – </a:t>
            </a:r>
            <a:r>
              <a:rPr lang="ru-RU" b="1" dirty="0" smtClean="0"/>
              <a:t>красные звезды.</a:t>
            </a:r>
          </a:p>
          <a:p>
            <a:pPr algn="ctr"/>
            <a:r>
              <a:rPr lang="ru-RU" b="1" dirty="0" smtClean="0"/>
              <a:t>Температура </a:t>
            </a:r>
            <a:r>
              <a:rPr lang="ru-RU" b="1" dirty="0" smtClean="0">
                <a:solidFill>
                  <a:srgbClr val="FF0000"/>
                </a:solidFill>
              </a:rPr>
              <a:t>3000 градусов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1158" y="2708783"/>
            <a:ext cx="1831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Горячие – </a:t>
            </a:r>
            <a:r>
              <a:rPr lang="ru-RU" b="1" dirty="0" smtClean="0"/>
              <a:t>желтые звезды.</a:t>
            </a:r>
          </a:p>
          <a:p>
            <a:pPr algn="ctr"/>
            <a:r>
              <a:rPr lang="ru-RU" b="1" dirty="0" smtClean="0"/>
              <a:t>Температура </a:t>
            </a:r>
            <a:r>
              <a:rPr lang="ru-RU" b="1" dirty="0" smtClean="0">
                <a:solidFill>
                  <a:srgbClr val="FF0000"/>
                </a:solidFill>
              </a:rPr>
              <a:t>6000 градусов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66745" y="2377966"/>
            <a:ext cx="220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Температурой поверхности </a:t>
            </a:r>
            <a:r>
              <a:rPr lang="ru-RU" b="1" dirty="0" smtClean="0">
                <a:solidFill>
                  <a:srgbClr val="FF0000"/>
                </a:solidFill>
              </a:rPr>
              <a:t>более 10 тысяч </a:t>
            </a:r>
            <a:r>
              <a:rPr lang="ru-RU" dirty="0" smtClean="0"/>
              <a:t>градусов тепла обладают </a:t>
            </a:r>
            <a:r>
              <a:rPr lang="ru-RU" b="1" dirty="0" smtClean="0"/>
              <a:t>белые звезды</a:t>
            </a:r>
            <a:endParaRPr lang="ru-RU" dirty="0"/>
          </a:p>
        </p:txBody>
      </p:sp>
      <p:pic>
        <p:nvPicPr>
          <p:cNvPr id="13" name="Рисунок 12" descr="http://static.interneturok.cdnvideo.ru/content/konspekt_image/248877/a58efb50_113a_0133_d5d1_12313c0dade2.jpg"/>
          <p:cNvPicPr/>
          <p:nvPr/>
        </p:nvPicPr>
        <p:blipFill>
          <a:blip r:embed="rId5">
            <a:clrChange>
              <a:clrFrom>
                <a:srgbClr val="010204"/>
              </a:clrFrom>
              <a:clrTo>
                <a:srgbClr val="01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158766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934200" y="2504090"/>
            <a:ext cx="182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Голубые звезды</a:t>
            </a:r>
            <a:r>
              <a:rPr lang="ru-RU" dirty="0" smtClean="0"/>
              <a:t> – самые яркие, температура </a:t>
            </a:r>
            <a:r>
              <a:rPr lang="ru-RU" b="1" dirty="0" smtClean="0">
                <a:solidFill>
                  <a:srgbClr val="FF0000"/>
                </a:solidFill>
              </a:rPr>
              <a:t>около 30 тысяч градусов</a:t>
            </a:r>
            <a:r>
              <a:rPr lang="ru-RU" dirty="0" smtClean="0"/>
              <a:t> тепла </a:t>
            </a:r>
            <a:endParaRPr lang="ru-RU" dirty="0"/>
          </a:p>
        </p:txBody>
      </p:sp>
      <p:pic>
        <p:nvPicPr>
          <p:cNvPr id="15" name="Рисунок 14" descr="http://static.interneturok.cdnvideo.ru/content/konspekt_image/248878/a70ee4b0_113a_0133_d5d2_12313c0dade2.jpg"/>
          <p:cNvPicPr/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7816" y="115876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AutoShape 4" descr="Картинки по запросу красные звезды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Картинки по запросу красные звезды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Картинки по запросу красные звезды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Картинки по запросу красные звезды космос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143000"/>
            <a:ext cx="1524000" cy="141111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181600"/>
            <a:ext cx="8915400" cy="1676400"/>
          </a:xfrm>
          <a:ln/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Самые крупные звёзды в 2400 раз больше Солнца. Солнце – звезда средней величины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8600" y="5638800"/>
            <a:ext cx="8915400" cy="1200329"/>
          </a:xfrm>
          <a:prstGeom prst="rect">
            <a:avLst/>
          </a:prstGeom>
          <a:ln/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Самые маленькие звёзды – белые карлики.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Они – как десятая долька от Солнца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547664" y="3933056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185777" y="4149080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белый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карлик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62" name="Picture 2" descr="Картинки по запросу мю цефе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"/>
            <a:ext cx="9144000" cy="4419600"/>
          </a:xfrm>
          <a:prstGeom prst="rect">
            <a:avLst/>
          </a:prstGeom>
          <a:noFill/>
        </p:spPr>
      </p:pic>
      <p:pic>
        <p:nvPicPr>
          <p:cNvPr id="92164" name="Picture 4" descr="Картинки по запросу белые карлики звезд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0"/>
            <a:ext cx="4105275" cy="546906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uiExpand="1" build="p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28600" y="5181600"/>
            <a:ext cx="8686800" cy="1676400"/>
          </a:xfrm>
          <a:prstGeom prst="rect">
            <a:avLst/>
          </a:prstGeom>
          <a:ln/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Двойная звезда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– это система двух звёзд, в которой главная звезда – жёлтая, а спутник – белый или голубой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Содержимое 4" descr="65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28600"/>
            <a:ext cx="807566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379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33400" y="5334000"/>
            <a:ext cx="8219256" cy="152400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4763" marR="0" lvl="0" indent="127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Созвездие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это группа звёзд, расположенных определённым образом в звёздном небе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Содержимое 4" descr="69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1701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C:\Users\Лариса\Desktop\откр урок окр мира зв небо -великая книга природы\1 Солнечная система моё\созвездия\Zodii2An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5171" y="0"/>
            <a:ext cx="5749715" cy="5943600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762000" y="5715000"/>
            <a:ext cx="7772400" cy="1143000"/>
          </a:xfrm>
          <a:prstGeom prst="rect">
            <a:avLst/>
          </a:prstGeom>
          <a:ln/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Люди разделили небо на 88 участков (созвездий)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школа 17\уроки\уроки 4 класс\окружающий мир\2 Земля – планета Солнечной системы\1 Солнечная система\созвездия\меркурий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708402" cy="6960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:\школа 17\уроки\уроки 4 класс\окружающий мир\2 Земля – планета Солнечной системы\1 Солнечная система\созвездия\венера2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74635">
            <a:off x="3499228" y="3612453"/>
            <a:ext cx="1447800" cy="1168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971800"/>
            <a:ext cx="381000" cy="38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I:\школа 17\уроки\уроки 4 класс\окружающий мир\2 Земля – планета Солнечной системы\1 Солнечная система\созвездия\марс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37200"/>
            <a:ext cx="1320800" cy="132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038600" y="32004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Венера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315200" y="48768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Марс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14600" y="22860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Меркурий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638800" y="41148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19400" y="0"/>
            <a:ext cx="457200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НАЗОВИ ПЛАНЕТЫ </a:t>
            </a:r>
            <a:endParaRPr lang="ru-RU" sz="3200" b="1" dirty="0" smtClean="0">
              <a:ln w="11430"/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СОЛНЕЧНОЙ </a:t>
            </a:r>
            <a:r>
              <a:rPr lang="ru-RU" sz="3200" b="1" dirty="0">
                <a:ln w="11430"/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СИСТЕМЫ</a:t>
            </a:r>
          </a:p>
        </p:txBody>
      </p:sp>
      <p:pic>
        <p:nvPicPr>
          <p:cNvPr id="21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37296">
            <a:off x="5257800" y="4572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solntse-animatsionnaya-kartinka-0794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020200"/>
              </a:clrFrom>
              <a:clrTo>
                <a:srgbClr val="0202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4800" y="0"/>
            <a:ext cx="2803525" cy="28035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834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g-fotki.yandex.ru/get/9795/149341859.c/0_fb9c7_5e4853ce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90309" cy="8458200"/>
          </a:xfrm>
          <a:prstGeom prst="rect">
            <a:avLst/>
          </a:prstGeom>
          <a:noFill/>
        </p:spPr>
      </p:pic>
      <p:pic>
        <p:nvPicPr>
          <p:cNvPr id="57354" name="Picture 10" descr="Картинки по запросу корабль гиф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64768" flipH="1">
            <a:off x="39498" y="500100"/>
            <a:ext cx="6276202" cy="5907016"/>
          </a:xfrm>
          <a:prstGeom prst="rect">
            <a:avLst/>
          </a:prstGeom>
          <a:noFill/>
        </p:spPr>
      </p:pic>
      <p:pic>
        <p:nvPicPr>
          <p:cNvPr id="57356" name="Picture 12" descr="Картинки по запросу  подзорной трубой 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96813">
            <a:off x="2303346" y="4252890"/>
            <a:ext cx="809625" cy="1143000"/>
          </a:xfrm>
          <a:prstGeom prst="rect">
            <a:avLst/>
          </a:prstGeom>
          <a:noFill/>
        </p:spPr>
      </p:pic>
      <p:pic>
        <p:nvPicPr>
          <p:cNvPr id="59394" name="Picture 2" descr="Картинки по запросу полярная звезда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61216">
            <a:off x="6938965" y="1059010"/>
            <a:ext cx="2105025" cy="1876425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7772400" y="1371600"/>
            <a:ext cx="794" cy="1598612"/>
            <a:chOff x="2362200" y="915194"/>
            <a:chExt cx="794" cy="159861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2286794" y="990600"/>
              <a:ext cx="151606" cy="794"/>
            </a:xfrm>
            <a:prstGeom prst="lin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286794" y="1294606"/>
              <a:ext cx="151606" cy="794"/>
            </a:xfrm>
            <a:prstGeom prst="lin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2286794" y="1599406"/>
              <a:ext cx="151606" cy="794"/>
            </a:xfrm>
            <a:prstGeom prst="lin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286794" y="1904206"/>
              <a:ext cx="151606" cy="794"/>
            </a:xfrm>
            <a:prstGeom prst="lin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286794" y="2209006"/>
              <a:ext cx="151606" cy="794"/>
            </a:xfrm>
            <a:prstGeom prst="lin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2286794" y="2437606"/>
              <a:ext cx="151606" cy="794"/>
            </a:xfrm>
            <a:prstGeom prst="lin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7772400" y="3048000"/>
            <a:ext cx="794" cy="1598612"/>
            <a:chOff x="2362200" y="915194"/>
            <a:chExt cx="794" cy="1598612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2286794" y="990600"/>
              <a:ext cx="151606" cy="794"/>
            </a:xfrm>
            <a:prstGeom prst="lin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2286794" y="1294606"/>
              <a:ext cx="151606" cy="794"/>
            </a:xfrm>
            <a:prstGeom prst="lin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2286794" y="1599406"/>
              <a:ext cx="151606" cy="794"/>
            </a:xfrm>
            <a:prstGeom prst="lin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2286794" y="1904206"/>
              <a:ext cx="151606" cy="794"/>
            </a:xfrm>
            <a:prstGeom prst="lin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2286794" y="2209006"/>
              <a:ext cx="151606" cy="794"/>
            </a:xfrm>
            <a:prstGeom prst="lin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2286794" y="2437606"/>
              <a:ext cx="151606" cy="794"/>
            </a:xfrm>
            <a:prstGeom prst="lin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/>
          <p:cNvSpPr/>
          <p:nvPr/>
        </p:nvSpPr>
        <p:spPr>
          <a:xfrm>
            <a:off x="7239000" y="4343400"/>
            <a:ext cx="9234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север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3733800" y="4648200"/>
            <a:ext cx="4043129" cy="1447800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4-конечная звезда 29"/>
          <p:cNvSpPr/>
          <p:nvPr/>
        </p:nvSpPr>
        <p:spPr>
          <a:xfrm>
            <a:off x="7391400" y="838200"/>
            <a:ext cx="609600" cy="609600"/>
          </a:xfrm>
          <a:prstGeom prst="star4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I:\школа 17\уроки\уроки 4 класс\окружающий мир\2 Земля – планета Солнечной системы\1 Солнечная система\созвездия\плутон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94079" cy="609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324600" y="3429000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FF00"/>
                </a:solidFill>
              </a:rPr>
              <a:t>Юпитер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724400" y="24384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FF00"/>
                </a:solidFill>
              </a:rPr>
              <a:t>Сатурн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048000" y="18288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FF00"/>
                </a:solidFill>
              </a:rPr>
              <a:t>Уран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676400" y="1371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FF00"/>
                </a:solidFill>
              </a:rPr>
              <a:t>Нептун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28600" y="838200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FF00"/>
                </a:solidFill>
              </a:rPr>
              <a:t>Плутон</a:t>
            </a:r>
          </a:p>
        </p:txBody>
      </p:sp>
      <p:pic>
        <p:nvPicPr>
          <p:cNvPr id="27" name="Picture 2" descr="I:\школа 17\уроки\уроки 4 класс\окружающий мир\2 Земля – планета Солнечной системы\1 Солнечная система\созвездия\уран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3164">
            <a:off x="2105701" y="2314946"/>
            <a:ext cx="1467120" cy="1101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86200"/>
            <a:ext cx="1148667" cy="114300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29" name="Picture 2" descr="I:\школа 17\уроки\уроки 4 класс\окружающий мир\2 Земля – планета Солнечной системы\1 Солнечная система\созвездия\нептун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1160584" cy="838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86000" y="0"/>
            <a:ext cx="457200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НАЗОВИ ПЛАНЕТЫ </a:t>
            </a:r>
            <a:endParaRPr lang="ru-RU" sz="3200" b="1" dirty="0" smtClean="0">
              <a:ln w="11430"/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СОЛНЕЧНОЙ </a:t>
            </a:r>
            <a:r>
              <a:rPr lang="ru-RU" sz="3200" b="1" dirty="0">
                <a:ln w="11430"/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СИСТЕМЫ</a:t>
            </a:r>
          </a:p>
        </p:txBody>
      </p:sp>
      <p:pic>
        <p:nvPicPr>
          <p:cNvPr id="15" name="Picture 2" descr="solntse-animatsionnaya-kartinka-0794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020200"/>
              </a:clrFrom>
              <a:clrTo>
                <a:srgbClr val="0202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2875" y="4283075"/>
            <a:ext cx="2803525" cy="2803525"/>
          </a:xfrm>
          <a:prstGeom prst="rect">
            <a:avLst/>
          </a:prstGeom>
          <a:noFill/>
        </p:spPr>
      </p:pic>
      <p:pic>
        <p:nvPicPr>
          <p:cNvPr id="32770" name="Picture 2" descr="Картинки по запросу сатурн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95579">
            <a:off x="3410463" y="3181186"/>
            <a:ext cx="1572467" cy="98279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295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5334000" cy="1219200"/>
          </a:xfrm>
        </p:spPr>
        <p:txBody>
          <a:bodyPr/>
          <a:lstStyle/>
          <a:p>
            <a:pPr eaLnBrk="1" hangingPunct="1"/>
            <a:r>
              <a:rPr lang="ru-RU" sz="3200" cap="all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Отчего на Земле сменяются день и ночь?</a:t>
            </a:r>
          </a:p>
        </p:txBody>
      </p:sp>
      <p:pic>
        <p:nvPicPr>
          <p:cNvPr id="10" name="Рисунок 9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01" y="1828801"/>
            <a:ext cx="83820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2" descr="I:\школа 17\уроки\уроки 4 класс\окружающий мир\2 Земля – планета Солнечной системы\1 Солнечная система\созвездия\523703_original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182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узел 1"/>
          <p:cNvSpPr/>
          <p:nvPr/>
        </p:nvSpPr>
        <p:spPr>
          <a:xfrm rot="1546866">
            <a:off x="3111818" y="3778639"/>
            <a:ext cx="5363365" cy="1739120"/>
          </a:xfrm>
          <a:prstGeom prst="flowChartConnector">
            <a:avLst/>
          </a:prstGeom>
          <a:solidFill>
            <a:srgbClr val="C0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9" name="Рисунок 8"/>
          <p:cNvPicPr>
            <a:picLocks noChangeAspect="1"/>
          </p:cNvPicPr>
          <p:nvPr/>
        </p:nvPicPr>
        <p:blipFill rotWithShape="1">
          <a:blip r:embed="rId5" cstate="email"/>
          <a:srcRect l="13671" t="7214" r="14037" b="22473"/>
          <a:stretch/>
        </p:blipFill>
        <p:spPr bwMode="auto">
          <a:xfrm rot="21442819">
            <a:off x="4772034" y="3172479"/>
            <a:ext cx="2042933" cy="198703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295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" descr="I:\школа 17\уроки\уроки 4 класс\окружающий мир\2 Земля – планета Солнечной системы\1 Солнечная система\созвездия\смена времен год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447800"/>
            <a:ext cx="85915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90600" y="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Отчего на Земле сменяются</a:t>
            </a:r>
            <a:br>
              <a:rPr kumimoji="0" lang="ru-RU" sz="3200" b="0" i="0" u="none" strike="noStrike" kern="1200" cap="all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времена года?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295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I:\школа 17\уроки\уроки 4 класс\окружающий мир\2 Земля – планета Солнечной системы\1 Солнечная система\созвездия\комета3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025583">
            <a:off x="862292" y="921068"/>
            <a:ext cx="7404211" cy="45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90600" y="762000"/>
            <a:ext cx="7133885" cy="41148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glow" dir="tl">
              <a:rot lat="0" lon="0" rev="54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ЗВЁЗДНОЕ НЕБО –</a:t>
            </a:r>
          </a:p>
          <a:p>
            <a:pPr algn="ctr"/>
            <a:r>
              <a:rPr lang="ru-RU" sz="4800" b="1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ВЕЛИКАЯ КНИГА ПРИРОДЫ</a:t>
            </a:r>
            <a:endParaRPr lang="ru-RU" sz="4800" b="1" dirty="0">
              <a:ln w="11430">
                <a:solidFill>
                  <a:schemeClr val="bg2">
                    <a:lumMod val="25000"/>
                  </a:schemeClr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04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2732</TotalTime>
  <Words>235</Words>
  <Application>Microsoft Office PowerPoint</Application>
  <PresentationFormat>Экран (4:3)</PresentationFormat>
  <Paragraphs>47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Отчего на Земле сменяются день и ночь?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бывают звёзды?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Лариса</dc:creator>
  <cp:lastModifiedBy>1</cp:lastModifiedBy>
  <cp:revision>246</cp:revision>
  <cp:lastPrinted>1601-01-01T00:00:00Z</cp:lastPrinted>
  <dcterms:created xsi:type="dcterms:W3CDTF">1601-01-01T00:00:00Z</dcterms:created>
  <dcterms:modified xsi:type="dcterms:W3CDTF">2019-09-01T03:13:11Z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