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24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чем может рассказать библиотека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62116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подготовила ученица 2 «В» класса Диденко Мария</a:t>
            </a:r>
            <a:endParaRPr lang="ru-RU" dirty="0"/>
          </a:p>
        </p:txBody>
      </p:sp>
      <p:pic>
        <p:nvPicPr>
          <p:cNvPr id="6146" name="Picture 2" descr="http://www.tck.tv/content/center24/pictures/news/img_5940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752600"/>
            <a:ext cx="60579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430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Библиотека-это </a:t>
            </a:r>
            <a:r>
              <a:rPr lang="ru-RU" sz="2800" dirty="0" smtClean="0"/>
              <a:t>место, где хранятся книги</a:t>
            </a:r>
            <a:r>
              <a:rPr lang="ru-RU" sz="2800" dirty="0" smtClean="0"/>
              <a:t>. Каждая книга должна занимать свое место на полке. В библиотеке есть специальный алфавитный порядок, по которому каждый ученик быстро и легко находит нужную ему литературу, </a:t>
            </a:r>
            <a:r>
              <a:rPr lang="ru-RU" sz="2800" dirty="0" smtClean="0"/>
              <a:t>главное знать автора и название книги.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0"/>
            <a:ext cx="7929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библиотека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pic>
        <p:nvPicPr>
          <p:cNvPr id="5122" name="Picture 2" descr="http://socnews.by/wp-content/uploads/2015/04/8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276600"/>
            <a:ext cx="733425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управляет библиотекой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библиотекой управляет библиотекарь . Он знает где находится каждая книга . Она наводит в библиотеке порядок . В библиотеке вы обязаны слушаться его , потому что  он главный .Вы всегда можете у него спросить где находится книга . </a:t>
            </a:r>
            <a:endParaRPr lang="ru-RU" sz="2800" dirty="0"/>
          </a:p>
        </p:txBody>
      </p:sp>
      <p:pic>
        <p:nvPicPr>
          <p:cNvPr id="4098" name="Picture 2" descr="http://infokirishi.ru/_bl/6/6149897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390900"/>
            <a:ext cx="4648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чего нужна библиотека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библиотеке хранятся книги , которые берут ученики . Чаще всего ученики берут книги для внеклассного чтения , так как у некоторых дома нет нужных книг .Так же в библиотеке хранятся школьные учебники , которые передаются от старших учеников к младшим . </a:t>
            </a:r>
            <a:endParaRPr lang="ru-RU" sz="2800" dirty="0"/>
          </a:p>
        </p:txBody>
      </p:sp>
      <p:pic>
        <p:nvPicPr>
          <p:cNvPr id="3074" name="Picture 2" descr="http://rodnikovskij-rabochij.ru/wp-content/uploads/2016/09/15615-1024x6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748609"/>
            <a:ext cx="4648200" cy="310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0"/>
            <a:ext cx="7898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в библиотеке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Конечно же в библиотеке есть свои правила , которые вы обязаны соблюдать .Когда вы берете книгу вы должны ее вернуть в срок и в таком же виде .Если у вас есть читальный зал в библиотеке , то когда вы читаете вы должны соблюдать тишину  и не мешать другим читателям</a:t>
            </a:r>
            <a:endParaRPr lang="ru-RU" sz="2800" dirty="0"/>
          </a:p>
        </p:txBody>
      </p:sp>
      <p:pic>
        <p:nvPicPr>
          <p:cNvPr id="2050" name="Picture 2" descr="http://maloarhangelsk.ru/wp-content/gallery/library/2011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151917"/>
            <a:ext cx="5562600" cy="370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afa/00084859-c125c8f0/img19.jpg"/>
          <p:cNvPicPr>
            <a:picLocks noChangeAspect="1" noChangeArrowheads="1"/>
          </p:cNvPicPr>
          <p:nvPr/>
        </p:nvPicPr>
        <p:blipFill>
          <a:blip r:embed="rId2"/>
          <a:srcRect l="9167" r="6667" b="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207</Words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DiMaN47</dc:creator>
  <cp:lastModifiedBy>DiMaN47</cp:lastModifiedBy>
  <cp:revision>3</cp:revision>
  <dcterms:created xsi:type="dcterms:W3CDTF">2017-09-11T15:50:37Z</dcterms:created>
  <dcterms:modified xsi:type="dcterms:W3CDTF">2017-09-11T16:15:14Z</dcterms:modified>
</cp:coreProperties>
</file>