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0" r:id="rId3"/>
    <p:sldId id="261" r:id="rId4"/>
    <p:sldId id="272" r:id="rId5"/>
    <p:sldId id="262" r:id="rId6"/>
    <p:sldId id="263" r:id="rId7"/>
    <p:sldId id="273" r:id="rId8"/>
    <p:sldId id="266" r:id="rId9"/>
    <p:sldId id="270" r:id="rId10"/>
    <p:sldId id="267" r:id="rId11"/>
    <p:sldId id="271" r:id="rId12"/>
    <p:sldId id="268" r:id="rId13"/>
    <p:sldId id="26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92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2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8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7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3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4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9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364E-DA6F-415A-B85F-01280771CA3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E78B1E-ABD8-4E1E-9448-313BF3474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540568" y="404664"/>
            <a:ext cx="9213829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МАТРЁШКА</a:t>
            </a:r>
            <a:br>
              <a:rPr lang="ru-RU" sz="4000" b="1" dirty="0"/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www.sadko-shop.ru/img/imagemanager/matreshka/img_2808.jpg">
            <a:extLst>
              <a:ext uri="{FF2B5EF4-FFF2-40B4-BE49-F238E27FC236}">
                <a16:creationId xmlns:a16="http://schemas.microsoft.com/office/drawing/2014/main" id="{733663B9-9976-4731-9B7B-53A34ED772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7888"/>
            <a:ext cx="59552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046D5C-F253-47FD-AF7F-01BD80C13D11}"/>
              </a:ext>
            </a:extLst>
          </p:cNvPr>
          <p:cNvSpPr/>
          <p:nvPr/>
        </p:nvSpPr>
        <p:spPr>
          <a:xfrm>
            <a:off x="5940152" y="5545395"/>
            <a:ext cx="3076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204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22412" y="277490"/>
            <a:ext cx="6203032" cy="70767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СЕМЁНОВСКАЯ МАТРЁШКА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23928" y="1603623"/>
            <a:ext cx="3386138" cy="4514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4104456" cy="34563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матрешка стройнее, с маленькой головкой и более округлой формой туловища. Эту матрёшку отличает большой букет цветов, который украшает фигуру игрушки, занимая весь фартук. Основной цвет сарафана – красный. Чёрный контур обозначает край фартука и рукава рубахи. На голове традиционный платок, украшенный по кайме.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562900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СЕМЁНОВСКИЕ МАТРЕШКИ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5552752" cy="55527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352" y="1196905"/>
            <a:ext cx="4170144" cy="5560193"/>
          </a:xfrm>
        </p:spPr>
      </p:pic>
      <p:pic>
        <p:nvPicPr>
          <p:cNvPr id="6" name="Объект 14">
            <a:extLst>
              <a:ext uri="{FF2B5EF4-FFF2-40B4-BE49-F238E27FC236}">
                <a16:creationId xmlns:a16="http://schemas.microsoft.com/office/drawing/2014/main" id="{68FDFEA5-E05B-4450-8CD7-890B4481B7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828"/>
            <a:ext cx="5552752" cy="55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6984776" cy="57606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ПОЛХОВ-МАЙДАНСКАЯ МАТРЁШКА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81" b="17081"/>
          <a:stretch/>
        </p:blipFill>
        <p:spPr>
          <a:xfrm>
            <a:off x="539552" y="819700"/>
            <a:ext cx="6480720" cy="43374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756" y="5298896"/>
            <a:ext cx="7596336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матрёшек она самая тонкая и выше других. У этих матрёшек нет платка с завязанными концами, сарафана и фартука. Вместо этого – овал на двухцветном поле, на котором множество ярких цветов. На голове полушалок с цветами. </a:t>
            </a:r>
          </a:p>
        </p:txBody>
      </p:sp>
    </p:spTree>
    <p:extLst>
      <p:ext uri="{BB962C8B-B14F-4D97-AF65-F5344CB8AC3E}">
        <p14:creationId xmlns:p14="http://schemas.microsoft.com/office/powerpoint/2010/main" val="316610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6842720" cy="87518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 - МАЙДАНСКАЯ МАТРЁШКА 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92" y="1866310"/>
            <a:ext cx="4156392" cy="41563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1866310"/>
            <a:ext cx="3583582" cy="3928156"/>
          </a:xfrm>
        </p:spPr>
      </p:pic>
    </p:spTree>
    <p:extLst>
      <p:ext uri="{BB962C8B-B14F-4D97-AF65-F5344CB8AC3E}">
        <p14:creationId xmlns:p14="http://schemas.microsoft.com/office/powerpoint/2010/main" val="399475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1B0B3-6101-4199-802F-7E3DF5D6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36912"/>
            <a:ext cx="7200800" cy="189686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74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4408"/>
          <a:stretch>
            <a:fillRect/>
          </a:stretch>
        </p:blipFill>
        <p:spPr>
          <a:xfrm>
            <a:off x="251520" y="260648"/>
            <a:ext cx="6758411" cy="409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25144"/>
            <a:ext cx="7344816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изготовить матрёшку, требуется большое мастерство. Сначала подбирают подходящий вид древесины. Из-за мягкости в основном выбирают липу, реже ольху или берёзу.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564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5345808"/>
            <a:ext cx="559663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надо выточить из дерева заготовку, и чтобы ни сучка, ни трещинки не было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5573"/>
          <a:stretch>
            <a:fillRect/>
          </a:stretch>
        </p:blipFill>
        <p:spPr>
          <a:xfrm>
            <a:off x="179512" y="692696"/>
            <a:ext cx="6964785" cy="42195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266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13878"/>
          <a:stretch>
            <a:fillRect/>
          </a:stretch>
        </p:blipFill>
        <p:spPr>
          <a:xfrm>
            <a:off x="395536" y="332656"/>
            <a:ext cx="6640022" cy="441691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31640" y="530120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убрать все  все шероховатости. </a:t>
            </a:r>
          </a:p>
        </p:txBody>
      </p:sp>
    </p:spTree>
    <p:extLst>
      <p:ext uri="{BB962C8B-B14F-4D97-AF65-F5344CB8AC3E}">
        <p14:creationId xmlns:p14="http://schemas.microsoft.com/office/powerpoint/2010/main" val="42051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r="5250"/>
          <a:stretch>
            <a:fillRect/>
          </a:stretch>
        </p:blipFill>
        <p:spPr>
          <a:xfrm>
            <a:off x="251520" y="527831"/>
            <a:ext cx="6840760" cy="4144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7200800" cy="1700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окончательной сушки и полировки, гладкая поверхность позволяет художнику равномерно нанести краски</a:t>
            </a:r>
          </a:p>
        </p:txBody>
      </p:sp>
    </p:spTree>
    <p:extLst>
      <p:ext uri="{BB962C8B-B14F-4D97-AF65-F5344CB8AC3E}">
        <p14:creationId xmlns:p14="http://schemas.microsoft.com/office/powerpoint/2010/main" val="55234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b="4462"/>
          <a:stretch>
            <a:fillRect/>
          </a:stretch>
        </p:blipFill>
        <p:spPr>
          <a:xfrm>
            <a:off x="401938" y="527831"/>
            <a:ext cx="6690342" cy="40532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7128792" cy="1728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Яркими весёлыми красками художник распишет матрёшек, словно оденет их в нарядные одежды. И вот уже улыбается нам русская красавица. </a:t>
            </a:r>
          </a:p>
        </p:txBody>
      </p:sp>
    </p:spTree>
    <p:extLst>
      <p:ext uri="{BB962C8B-B14F-4D97-AF65-F5344CB8AC3E}">
        <p14:creationId xmlns:p14="http://schemas.microsoft.com/office/powerpoint/2010/main" val="21510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>
          <a:xfrm>
            <a:off x="217595" y="620688"/>
            <a:ext cx="6911943" cy="4187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7647" y="5589240"/>
            <a:ext cx="6811144" cy="79208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уже улыбается нам русская красавица.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338936" cy="779686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СЕРГИЕВО - ПОСАДСКАЯ МАТРЕШКА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11960" y="1988840"/>
            <a:ext cx="3333750" cy="3333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3528392" cy="561662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матрёшка – старейшая русская игрушка. Она  плотная, приземистая, с плавным переходом головы в туловище. В образах первых таких матрёшек мастера воплощали персонажи, взятые из жизни, изображая крестьянских девушек, пастушков со свирелью, стариков. Сочетанием красного, синего, жёлтого и зелёного цветов добивались красочности, нарядности.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555278"/>
            <a:ext cx="6770712" cy="13208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СЕРГИЕВО-ПОСАДСКАЯ МАТРЕШКА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0" y="1218455"/>
            <a:ext cx="4464497" cy="415198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37" y="2703240"/>
            <a:ext cx="4154760" cy="4154760"/>
          </a:xfrm>
        </p:spPr>
      </p:pic>
    </p:spTree>
    <p:extLst>
      <p:ext uri="{BB962C8B-B14F-4D97-AF65-F5344CB8AC3E}">
        <p14:creationId xmlns:p14="http://schemas.microsoft.com/office/powerpoint/2010/main" val="36117496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275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РУССКАЯ МАТРЁШКА  </vt:lpstr>
      <vt:lpstr>Презентация PowerPoint</vt:lpstr>
      <vt:lpstr>Затем надо выточить из дерева заготовку, и чтобы ни сучка, ни трещинки не было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СЕРГИЕВО - ПОСАДСКАЯ МАТРЕШКА</vt:lpstr>
      <vt:lpstr>СЕРГИЕВО-ПОСАДСКАЯ МАТРЕШКА</vt:lpstr>
      <vt:lpstr>СЕМЁНОВСКАЯ МАТРЁШКА</vt:lpstr>
      <vt:lpstr>СЕМЁНОВСКИЕ МАТРЕШКИ</vt:lpstr>
      <vt:lpstr>ПОЛХОВ-МАЙДАНСКАЯ МАТРЁШКА </vt:lpstr>
      <vt:lpstr>ПОЛХОВ - МАЙДАНСКАЯ МАТРЁШКА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Мама</dc:creator>
  <cp:lastModifiedBy>filon.8492@inbox.ru</cp:lastModifiedBy>
  <cp:revision>28</cp:revision>
  <dcterms:created xsi:type="dcterms:W3CDTF">2013-11-03T06:17:00Z</dcterms:created>
  <dcterms:modified xsi:type="dcterms:W3CDTF">2022-11-11T05:24:38Z</dcterms:modified>
</cp:coreProperties>
</file>