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E08AA-EDB7-4EA4-A639-39FAC8E6D401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2CA3E-B77F-4E6A-95C4-159015872D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1214422"/>
            <a:ext cx="7529490" cy="1494498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   </a:t>
            </a:r>
            <a:r>
              <a:rPr lang="ru-RU" sz="4800" b="1" i="1" dirty="0" smtClean="0">
                <a:solidFill>
                  <a:schemeClr val="bg1"/>
                </a:solidFill>
              </a:rPr>
              <a:t>Сказка </a:t>
            </a:r>
          </a:p>
          <a:p>
            <a:pPr algn="ctr"/>
            <a:r>
              <a:rPr lang="ru-RU" sz="4800" b="1" i="1" dirty="0" smtClean="0">
                <a:solidFill>
                  <a:schemeClr val="bg1"/>
                </a:solidFill>
              </a:rPr>
              <a:t>о молекуле воды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ds02.infourok.ru/uploads/ex/1169/00045728-765d5c5c/hello_html_m11f1657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96952"/>
            <a:ext cx="254532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28092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Жила была молекула воды ей было </a:t>
            </a:r>
            <a:r>
              <a:rPr lang="ru-RU" sz="2400" b="1" smtClean="0">
                <a:solidFill>
                  <a:srgbClr val="7030A0"/>
                </a:solidFill>
              </a:rPr>
              <a:t>очень </a:t>
            </a:r>
          </a:p>
          <a:p>
            <a:pPr algn="ctr"/>
            <a:r>
              <a:rPr lang="ru-RU" sz="2400" b="1" smtClean="0">
                <a:solidFill>
                  <a:srgbClr val="7030A0"/>
                </a:solidFill>
              </a:rPr>
              <a:t>хорошо </a:t>
            </a:r>
            <a:r>
              <a:rPr lang="ru-RU" sz="2400" b="1" dirty="0" smtClean="0">
                <a:solidFill>
                  <a:srgbClr val="7030A0"/>
                </a:solidFill>
              </a:rPr>
              <a:t>жить в жидком состоянии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ведь она могла дружить и общаться с другими молекулами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img.labirint.ru/images/comments_pic/1820/3_227f5b99b7d9fa5e370076eb46732a5b_15264868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9289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908720"/>
            <a:ext cx="4572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Вдруг пришла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зима и ей пришлось застыть на одном месте в льдине  и так прожить долгое время .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s://st2.depositphotos.com/1798678/9009/v/950/depositphotos_90096174-stock-illustration-ice-floe-icon-symbol-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964657"/>
            <a:ext cx="5184576" cy="333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Потом пришла весна и льдинка начала таять. </a:t>
            </a:r>
            <a:r>
              <a:rPr lang="ru-RU" sz="2400" b="1" dirty="0">
                <a:solidFill>
                  <a:srgbClr val="7030A0"/>
                </a:solidFill>
              </a:rPr>
              <a:t>М</a:t>
            </a:r>
            <a:r>
              <a:rPr lang="ru-RU" sz="2400" b="1" dirty="0" smtClean="0">
                <a:solidFill>
                  <a:srgbClr val="7030A0"/>
                </a:solidFill>
              </a:rPr>
              <a:t>олекула снова начала гулять со своими друзьями.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3076" name="Picture 4" descr="vector set of water mascot vector set of water mascot â ÑÑÐ¾ÐºÐ¾Ð²Ð°Ñ Ð²ÐµÐºÑÐ¾ÑÐ½Ð°Ñ Ð³ÑÐ°ÑÐ¸ÐºÐ° Ð¸ Ð´ÑÑÐ³Ð¸Ðµ Ð¸Ð·Ð¾Ð±ÑÐ°Ð¶ÐµÐ½Ð¸Ñ Ð½Ð° ÑÐµÐ¼Ñ ÐÐµÐºÑÐ¾ÑÐ½Ð°Ñ Ð³ÑÐ°ÑÐ¸ÐºÐ° Ð¡ÑÐ¾ÐºÐ¾Ð²Ð°Ñ ÑÐ¾ÑÐ¾Ð³ÑÐ°ÑÐ¸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912369" cy="391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6288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Со временем становилось все жарче и молекула воды отправились в путешествие по газообразному состоянию .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 </a:t>
            </a:r>
            <a:r>
              <a:rPr lang="ru-RU" sz="2400" b="1" dirty="0">
                <a:solidFill>
                  <a:srgbClr val="7030A0"/>
                </a:solidFill>
              </a:rPr>
              <a:t>так продолжалось долгое время пока молекула не </a:t>
            </a:r>
            <a:r>
              <a:rPr lang="ru-RU" sz="2400" b="1" dirty="0" smtClean="0">
                <a:solidFill>
                  <a:srgbClr val="7030A0"/>
                </a:solidFill>
              </a:rPr>
              <a:t>исчезла</a:t>
            </a:r>
            <a:endParaRPr lang="ru-RU" dirty="0"/>
          </a:p>
        </p:txBody>
      </p:sp>
      <p:pic>
        <p:nvPicPr>
          <p:cNvPr id="2050" name="Picture 2" descr="http://nachalo4ka.ru/wp-content/uploads/2014/08/06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79"/>
            <a:ext cx="1752129" cy="17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7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14414" y="642918"/>
            <a:ext cx="6786610" cy="100013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Спасибо за внимание!!!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pic>
        <p:nvPicPr>
          <p:cNvPr id="25602" name="Picture 2" descr="https://png.pngtree.com/element_origin_min_pic/16/08/23/1857bc2063b5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000240"/>
            <a:ext cx="4500594" cy="4500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88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 Windows</cp:lastModifiedBy>
  <cp:revision>18</cp:revision>
  <dcterms:created xsi:type="dcterms:W3CDTF">2018-10-10T10:58:03Z</dcterms:created>
  <dcterms:modified xsi:type="dcterms:W3CDTF">2018-11-10T13:39:04Z</dcterms:modified>
</cp:coreProperties>
</file>