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A0%D1%83%D0%B1%D0%B8%D0%BA,_%D0%AD%D1%80%D0%BD%D1%91" TargetMode="External"/><Relationship Id="rId4" Type="http://schemas.openxmlformats.org/officeDocument/2006/relationships/hyperlink" Target="https://ru.wikipedia.org/wiki/&#1050;&#1091;&#1073;&#1080;&#1082;_&#1056;&#1091;&#1073;&#1080;&#1082;&#1072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365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Кубика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«Б» КЛАССА                                                              ПАНТЕЛЕЕВА ЖАННА                                                                                                                                      РУКОВОДИТЕЛЬ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                                                                     БРОННИКОВА МАРИНА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</a:p>
          <a:p>
            <a:pPr algn="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.Смоленск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molgip.ru/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42365"/>
            <a:ext cx="8748464" cy="10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1050488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доклада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056784" cy="2952328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Эрнё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краткая биография создателя Кубика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«Магический кубик»: механизм, устройство, разновидности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истории «Кубика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материалов используемых в работе.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докладчику, пожелания и предложения от аудитории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729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Эрнё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краткая биография создателя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кубика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556792"/>
            <a:ext cx="5104656" cy="396044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Э́рнё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Ру́бик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Эрно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родился 13 июля 1944, в г. Будапешт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Венгрия.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Изобретатель, скульптор и профессор архитектуры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 известен благодаря своим объёмным головоломкам и игрушкам, к числу которых принадлежит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кубик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Erno Rubik Genius Gala 2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6835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90872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12968" cy="1470025"/>
          </a:xfrm>
        </p:spPr>
        <p:txBody>
          <a:bodyPr>
            <a:normAutofit/>
          </a:bodyPr>
          <a:lstStyle/>
          <a:p>
            <a:pPr marL="457200" indent="-45720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«Магический куб»: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механизм, устройство, разновидности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2621302"/>
            <a:ext cx="4896544" cy="354400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(разговорный вариант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Куби-рубик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механическая головоломка, первоначально был известен как «Магический куб», представляющая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пластмассовый куб (форм-фактор в первоначальном варианте 3×3×3). Его видимые элементы снаружи выглядят как 54 грани малых кубиков, составляющих один большой куб, и способны вращаться вокруг 3 внутренних осей куба.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upload.wikimedia.org/wikipedia/commons/thumb/b/b6/Rubik%27s_cube_v3.svg/480px-Rubik%27s_cube_v3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7240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1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836712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Интересные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из истории «Кубика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932" y="2028308"/>
            <a:ext cx="4130561" cy="20162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Считается, что кубик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Рубика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— лидер среди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игрушек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общему количеству продаж: по всему миру было продано порядка 350 млн кубиков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Рубика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как оригинальных, так и различных аналогов.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upload.wikimedia.org/wikipedia/commons/thumb/9/9a/Rubik%27s_Cube_variants.jpg/1024px-Rubik%27s_Cube_variant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26138"/>
            <a:ext cx="3888432" cy="330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upload.wikimedia.org/wikipedia/commons/0/04/Pyraminx_solv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9" y="4665355"/>
            <a:ext cx="2088232" cy="20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5/55/Megaminx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03" y="4005064"/>
            <a:ext cx="2106901" cy="19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a/af/Teraminx.jpg/800px-Teramin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20156"/>
            <a:ext cx="2154747" cy="21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836712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Интересные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из истории «Кубика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932" y="2028308"/>
            <a:ext cx="4432564" cy="16030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поставить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все кубики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либо произведённые на планете,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они протянутся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северного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полюса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7718"/>
            <a:ext cx="4191272" cy="40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836712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Список материалов, используемых в работе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«ВИКИПЕДИЯ-свободная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инциклопедия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статья «Кубик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ru.wikipedia.org/wiki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Кубик_Рубика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«ВИКИПЕДИЯ-свободная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инциклопедия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статья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Эрнё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https://ru.wikipedia.org/wiki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Рубик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,_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Эрнё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836712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докладчику, пожелания и предложения от аудитории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>
            <a:normAutofit lnSpcReduction="1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внимание!!!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История Кубика Рубика</vt:lpstr>
      <vt:lpstr>План доклада</vt:lpstr>
      <vt:lpstr>1. Эрнё Рубик: краткая биография создателя кубика Рубика </vt:lpstr>
      <vt:lpstr>2. «Магический куб»: механизм, устройство, разновидности</vt:lpstr>
      <vt:lpstr>3. Интересные факты из истории «Кубика Рубика»</vt:lpstr>
      <vt:lpstr>3. Интересные факты из истории «Кубика Рубика»</vt:lpstr>
      <vt:lpstr>4. Список материалов, используемых в работе</vt:lpstr>
      <vt:lpstr>5. Вопросы к докладчику, пожелания и предложения от аудитории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Кубика Рубика</dc:title>
  <dc:creator>Роман Пантелеев</dc:creator>
  <cp:lastModifiedBy>Роман Пантелеев</cp:lastModifiedBy>
  <cp:revision>10</cp:revision>
  <dcterms:created xsi:type="dcterms:W3CDTF">2016-01-30T08:18:27Z</dcterms:created>
  <dcterms:modified xsi:type="dcterms:W3CDTF">2016-01-30T09:52:07Z</dcterms:modified>
</cp:coreProperties>
</file>