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9" r:id="rId6"/>
    <p:sldId id="265" r:id="rId7"/>
    <p:sldId id="268" r:id="rId8"/>
    <p:sldId id="267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70"/>
    <a:srgbClr val="0D3E95"/>
    <a:srgbClr val="145CDE"/>
    <a:srgbClr val="001B4C"/>
    <a:srgbClr val="002560"/>
    <a:srgbClr val="F8F210"/>
    <a:srgbClr val="F9F430"/>
    <a:srgbClr val="F5F5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9093-5004-45BE-A173-F59B94975A3D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DDE1-EEA8-4F7A-B25C-4D1A0BD8A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2254-9B3B-425B-84F4-A83F5FBA4BE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77F0-33FC-4F2B-A985-D3827D826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C872-C251-486E-AA0E-AE3F7E968668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E85C-42CC-4070-9F36-FF6FCE85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DD5B-A95D-410A-8DBB-27C1D4E26D5F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EC06-C465-4E76-B316-3CC61B39C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9794-FB1D-4C76-ACCE-5128865315B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EDB4-BD8B-41A4-BC18-4499293D3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22F22-B15E-40FD-B12B-1E686016FE81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AFD0-CA9C-441E-80E2-F5CC32AF6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18A5-2F28-4489-9962-E99B6C447D7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3CF1F-21D9-449C-B784-D000EFC45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CF5AA-C721-48FF-A9E5-4CA4858A9596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3408-B260-4E09-B54E-27B708010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36C1-B840-4641-9DC0-DB35B30CD4B9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F35C-0995-45F1-B530-FE4BFAAC7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BA44-EE37-4603-A252-509D15664379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B9D3-AECF-41BA-99A4-A0EADB05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99AA-7706-473A-A45C-A0B51E8C2380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6858-AC42-4B59-90F3-F6AAE5CD0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FF97-2E0D-4A28-8D19-EDB61F03B64C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509F-6495-4184-ACAA-5E31734B0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CCC6-19F2-452E-9B47-BF4D070E69FE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CF5-23FA-4282-81C0-68EE4202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8863-9089-4719-9CC9-F68C8DEDAEE8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19D2-EC8C-4523-B3B0-62405C75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1836B-9B86-4403-9EEC-7113FFD36B73}" type="datetimeFigureOut">
              <a:rPr lang="ru-RU"/>
              <a:pPr>
                <a:defRPr/>
              </a:pPr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167A43-70EE-4011-B031-8504C5D96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4/81/939/81939757_0_4782f_6e3d3bef_XL.jpg" TargetMode="External"/><Relationship Id="rId13" Type="http://schemas.openxmlformats.org/officeDocument/2006/relationships/hyperlink" Target="http://rm-hv.ru/uploads/posts/2013-06/1371118213_milostenie.jpg" TargetMode="External"/><Relationship Id="rId3" Type="http://schemas.openxmlformats.org/officeDocument/2006/relationships/hyperlink" Target="http://supercook.ru/images-700-rpk/05-rozhdestvo-00.jpg" TargetMode="External"/><Relationship Id="rId7" Type="http://schemas.openxmlformats.org/officeDocument/2006/relationships/hyperlink" Target="http://mirnoe.com/uploads/posts/2013-01/1357378691_koljadki.jpg" TargetMode="External"/><Relationship Id="rId12" Type="http://schemas.openxmlformats.org/officeDocument/2006/relationships/hyperlink" Target="http://migmore.ru/wp-content/uploads/2012/12/image1.pn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metey-spb.su/userfiles/image/7(2).jpg" TargetMode="External"/><Relationship Id="rId11" Type="http://schemas.openxmlformats.org/officeDocument/2006/relationships/hyperlink" Target="http://www.supertosty.ru/pozdravleniya/pravoslavnye_prazdniki/rozhdestvo_hristovo/" TargetMode="External"/><Relationship Id="rId5" Type="http://schemas.openxmlformats.org/officeDocument/2006/relationships/hyperlink" Target="http://www.pravmir.ru/wp-content/uploads/2013/01/131363_view.jpg" TargetMode="External"/><Relationship Id="rId10" Type="http://schemas.openxmlformats.org/officeDocument/2006/relationships/hyperlink" Target="http://img0.liveinternet.ru/images/attach/c/4/81/949/81949964_6.jpg" TargetMode="External"/><Relationship Id="rId4" Type="http://schemas.openxmlformats.org/officeDocument/2006/relationships/hyperlink" Target="http://zahidonline.com/images/uploads/NIH.jpg" TargetMode="External"/><Relationship Id="rId9" Type="http://schemas.openxmlformats.org/officeDocument/2006/relationships/hyperlink" Target="http://rus.kg/uploads/posts/2013-01/1357541073_bozhestvennaya-liturgiy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ctrTitle" idx="4294967295"/>
          </p:nvPr>
        </p:nvSpPr>
        <p:spPr>
          <a:xfrm>
            <a:off x="2627313" y="2133600"/>
            <a:ext cx="6516687" cy="147002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1B4C"/>
                </a:solidFill>
              </a:rPr>
              <a:t>Уроки милосердия (Г.Д.Зубова) 2 класс</a:t>
            </a:r>
            <a:r>
              <a:rPr lang="ru-RU" sz="4000" b="1" dirty="0" smtClean="0">
                <a:solidFill>
                  <a:srgbClr val="001B4C"/>
                </a:solidFill>
              </a:rPr>
              <a:t/>
            </a:r>
            <a:br>
              <a:rPr lang="ru-RU" sz="4000" b="1" dirty="0" smtClean="0">
                <a:solidFill>
                  <a:srgbClr val="001B4C"/>
                </a:solidFill>
              </a:rPr>
            </a:br>
            <a:r>
              <a:rPr lang="ru-RU" sz="4000" b="1" dirty="0" smtClean="0">
                <a:solidFill>
                  <a:srgbClr val="F8F210"/>
                </a:solidFill>
              </a:rPr>
              <a:t>Урок 18</a:t>
            </a:r>
            <a:r>
              <a:rPr lang="ru-RU" sz="4000" b="1" dirty="0" smtClean="0">
                <a:solidFill>
                  <a:srgbClr val="001B4C"/>
                </a:solidFill>
              </a:rPr>
              <a:t/>
            </a:r>
            <a:br>
              <a:rPr lang="ru-RU" sz="4000" b="1" dirty="0" smtClean="0">
                <a:solidFill>
                  <a:srgbClr val="001B4C"/>
                </a:solidFill>
              </a:rPr>
            </a:br>
            <a:r>
              <a:rPr lang="ru-RU" sz="4000" b="1" dirty="0" smtClean="0">
                <a:solidFill>
                  <a:srgbClr val="001B4C"/>
                </a:solidFill>
              </a:rPr>
              <a:t>Православные традиции праздника Рождества Христова</a:t>
            </a: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97425"/>
            <a:ext cx="6400800" cy="1752600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i="1" dirty="0" smtClean="0">
                <a:solidFill>
                  <a:schemeClr val="tx1"/>
                </a:solidFill>
                <a:cs typeface="Times New Roman" pitchFamily="18" charset="0"/>
              </a:rPr>
              <a:t>Учитель начальных классов 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dirty="0" smtClean="0">
                <a:solidFill>
                  <a:schemeClr val="tx1"/>
                </a:solidFill>
                <a:cs typeface="Times New Roman" pitchFamily="18" charset="0"/>
              </a:rPr>
              <a:t>МБОУ «Жердевской СОШ»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dirty="0" smtClean="0">
                <a:solidFill>
                  <a:schemeClr val="tx1"/>
                </a:solidFill>
                <a:cs typeface="Times New Roman" pitchFamily="18" charset="0"/>
              </a:rPr>
              <a:t>Тамбовской области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dirty="0" smtClean="0">
                <a:solidFill>
                  <a:schemeClr val="tx1"/>
                </a:solidFill>
                <a:cs typeface="Times New Roman" pitchFamily="18" charset="0"/>
              </a:rPr>
              <a:t>Кузичкина Наталия Ивановна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dirty="0" smtClean="0">
                <a:solidFill>
                  <a:schemeClr val="tx1"/>
                </a:solidFill>
                <a:cs typeface="Times New Roman" pitchFamily="18" charset="0"/>
              </a:rPr>
              <a:t>2017 </a:t>
            </a:r>
            <a:r>
              <a:rPr lang="ru-RU" sz="2400" i="1" dirty="0" smtClean="0">
                <a:solidFill>
                  <a:schemeClr val="tx1"/>
                </a:solidFill>
                <a:cs typeface="Times New Roman" pitchFamily="18" charset="0"/>
              </a:rPr>
              <a:t>год</a:t>
            </a:r>
          </a:p>
          <a:p>
            <a:pPr eaLnBrk="1" hangingPunct="1">
              <a:spcBef>
                <a:spcPct val="0"/>
              </a:spcBef>
            </a:pPr>
            <a:endParaRPr lang="ru-RU" sz="2400" i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Источники </a:t>
            </a:r>
          </a:p>
        </p:txBody>
      </p:sp>
      <p:sp>
        <p:nvSpPr>
          <p:cNvPr id="25602" name="Rectangle 4"/>
          <p:cNvSpPr>
            <a:spLocks noGrp="1"/>
          </p:cNvSpPr>
          <p:nvPr>
            <p:ph type="body" idx="4294967295"/>
          </p:nvPr>
        </p:nvSpPr>
        <p:spPr>
          <a:xfrm>
            <a:off x="900113" y="1628775"/>
            <a:ext cx="76327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/>
              <a:t>Источник шаблона: </a:t>
            </a:r>
            <a:r>
              <a:rPr lang="ru-RU" sz="1600" i="1" smtClean="0">
                <a:solidFill>
                  <a:schemeClr val="bg1"/>
                </a:solidFill>
              </a:rPr>
              <a:t> </a:t>
            </a:r>
            <a:r>
              <a:rPr lang="en-US" sz="1600" i="1" smtClean="0">
                <a:hlinkClick r:id="rId2"/>
              </a:rPr>
              <a:t>http://elenaranko.ucoz.ru/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1 - </a:t>
            </a:r>
            <a:r>
              <a:rPr lang="ru-RU" sz="1600" i="1" smtClean="0">
                <a:hlinkClick r:id="rId3"/>
              </a:rPr>
              <a:t>http://supercook.ru/images-700-rpk/05-rozhdestvo-00.jpg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2 - </a:t>
            </a:r>
            <a:r>
              <a:rPr lang="ru-RU" sz="1600" i="1" smtClean="0">
                <a:hlinkClick r:id="rId4"/>
              </a:rPr>
              <a:t>http://zahidonline.com/images/uploads/NIH.jpg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3 - </a:t>
            </a:r>
            <a:r>
              <a:rPr lang="ru-RU" sz="1600" i="1" smtClean="0">
                <a:hlinkClick r:id="rId5"/>
              </a:rPr>
              <a:t>http://www.pravmir.ru/wp-content/uploads/2013/01/131363_view.jpg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4 - </a:t>
            </a:r>
            <a:r>
              <a:rPr lang="ru-RU" sz="1600" i="1" smtClean="0">
                <a:hlinkClick r:id="rId6"/>
              </a:rPr>
              <a:t>http://prometey-spb.su/userfiles/image/7(2).jpg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5 - </a:t>
            </a:r>
            <a:r>
              <a:rPr lang="ru-RU" sz="1600" i="1" smtClean="0">
                <a:hlinkClick r:id="rId7"/>
              </a:rPr>
              <a:t>http://mirnoe.com/uploads/posts/2013-01/1357378691_koljadki.jpg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6 - </a:t>
            </a:r>
            <a:r>
              <a:rPr lang="ru-RU" sz="1600" i="1" smtClean="0">
                <a:hlinkClick r:id="rId8"/>
              </a:rPr>
              <a:t>http://img1.liveinternet.ru/images/attach/c/4/81/939/81939757_0_4782f_6e3d3bef_XL.jpg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7 - </a:t>
            </a:r>
            <a:r>
              <a:rPr lang="ru-RU" sz="1600" i="1" smtClean="0">
                <a:hlinkClick r:id="rId9"/>
              </a:rPr>
              <a:t>http://rus.kg/uploads/posts/2013-01/1357541073_bozhestvennaya-liturgiya.jpg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8 - Православное Рождество Христово - 7 января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hlinkClick r:id="rId10"/>
              </a:rPr>
              <a:t>http://img0.liveinternet.ru/images/attach/c/4/81/949/81949964_6.jpg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>
                <a:hlinkClick r:id="rId11"/>
              </a:rPr>
              <a:t>http://www.supertosty.ru/pozdravleniya/pravoslavnye_prazdniki/rozhdestvo_hristovo/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>
                <a:hlinkClick r:id="rId12"/>
              </a:rPr>
              <a:t>http://migmore.ru/wp-content/uploads/2012/12/image1.png</a:t>
            </a: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hlinkClick r:id="rId13"/>
              </a:rPr>
              <a:t>http://rm-hv.ru/uploads/posts/2013-06/1371118213_milostenie.jpg</a:t>
            </a:r>
            <a:endParaRPr lang="ru-RU" sz="2000" i="1" smtClean="0"/>
          </a:p>
          <a:p>
            <a:pPr eaLnBrk="1" hangingPunct="1">
              <a:lnSpc>
                <a:spcPct val="80000"/>
              </a:lnSpc>
            </a:pP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endParaRPr lang="ru-RU" sz="1600" i="1" smtClean="0"/>
          </a:p>
          <a:p>
            <a:pPr eaLnBrk="1" hangingPunct="1">
              <a:lnSpc>
                <a:spcPct val="80000"/>
              </a:lnSpc>
            </a:pPr>
            <a:endParaRPr lang="ru-RU" sz="2400" i="1" smtClean="0"/>
          </a:p>
          <a:p>
            <a:pPr eaLnBrk="1" hangingPunct="1">
              <a:lnSpc>
                <a:spcPct val="80000"/>
              </a:lnSpc>
            </a:pPr>
            <a:endParaRPr lang="ru-RU" sz="2000" b="1" i="1" smtClean="0"/>
          </a:p>
          <a:p>
            <a:pPr eaLnBrk="1" hangingPunct="1">
              <a:lnSpc>
                <a:spcPct val="80000"/>
              </a:lnSpc>
            </a:pPr>
            <a:endParaRPr lang="ru-RU" sz="2000" i="1" smtClean="0"/>
          </a:p>
          <a:p>
            <a:pPr eaLnBrk="1" hangingPunct="1">
              <a:lnSpc>
                <a:spcPct val="80000"/>
              </a:lnSpc>
            </a:pPr>
            <a:endParaRPr lang="ru-RU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1B4C"/>
                </a:solidFill>
              </a:rPr>
              <a:t>7 января </a:t>
            </a:r>
            <a:br>
              <a:rPr lang="ru-RU" sz="3200" b="1" smtClean="0">
                <a:solidFill>
                  <a:srgbClr val="001B4C"/>
                </a:solidFill>
              </a:rPr>
            </a:br>
            <a:r>
              <a:rPr lang="ru-RU" sz="3200" b="1" smtClean="0">
                <a:solidFill>
                  <a:srgbClr val="001B4C"/>
                </a:solidFill>
              </a:rPr>
              <a:t>Рождество Христово </a:t>
            </a:r>
            <a:br>
              <a:rPr lang="ru-RU" sz="3200" b="1" smtClean="0">
                <a:solidFill>
                  <a:srgbClr val="001B4C"/>
                </a:solidFill>
              </a:rPr>
            </a:br>
            <a:endParaRPr lang="ru-RU" sz="3200" b="1" smtClean="0">
              <a:solidFill>
                <a:srgbClr val="001B4C"/>
              </a:solidFill>
            </a:endParaRPr>
          </a:p>
        </p:txBody>
      </p:sp>
      <p:sp>
        <p:nvSpPr>
          <p:cNvPr id="174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В этот день в небольшом городке Вифлееме произошло небывалое событие - родился в мир Богомладенец, Сын Божий. Иисус Христос родился сверхъестественным образом от Девы Марии, которую мы с тех пор называем Богородицей. 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Придя на землю, Он не был встречен почетом, знатностью и богатством. У Него даже не было колыбели, как у всех детей, не было и пристанища - Он родился за городом, в пещере и был положен в ясли, куда кладут корм для животных.  </a:t>
            </a:r>
          </a:p>
        </p:txBody>
      </p:sp>
      <p:pic>
        <p:nvPicPr>
          <p:cNvPr id="17411" name="Picture 7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276475"/>
            <a:ext cx="4038600" cy="316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914400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1B4C"/>
                </a:solidFill>
              </a:rPr>
              <a:t>7 января </a:t>
            </a:r>
            <a:br>
              <a:rPr lang="ru-RU" sz="3200" b="1" smtClean="0">
                <a:solidFill>
                  <a:srgbClr val="001B4C"/>
                </a:solidFill>
              </a:rPr>
            </a:br>
            <a:r>
              <a:rPr lang="ru-RU" sz="3200" b="1" smtClean="0">
                <a:solidFill>
                  <a:srgbClr val="001B4C"/>
                </a:solidFill>
              </a:rPr>
              <a:t>Рождество Христово </a:t>
            </a:r>
            <a:br>
              <a:rPr lang="ru-RU" sz="3200" b="1" smtClean="0">
                <a:solidFill>
                  <a:srgbClr val="001B4C"/>
                </a:solidFill>
              </a:rPr>
            </a:br>
            <a:endParaRPr lang="ru-RU" sz="3200" b="1" smtClean="0">
              <a:solidFill>
                <a:srgbClr val="001B4C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Первыми гостями божественного младенца были не цари и вельможи, а простые пастухи, которым Ангел возвестил о </a:t>
            </a:r>
            <a:r>
              <a:rPr lang="ru-RU" sz="2000" b="1" smtClean="0"/>
              <a:t>Рождестве Христовом</a:t>
            </a:r>
            <a:r>
              <a:rPr lang="ru-RU" sz="2000" smtClean="0"/>
              <a:t>: «Я возвещаю вам великую радость, которая будет всем людям: ибо ныне родился вам в городе Давидовом Спаситель, Который есть Христос Господь! И вот вам знак: вы найдете Младенца в пеленах, лежащего в яслях». </a:t>
            </a:r>
          </a:p>
        </p:txBody>
      </p:sp>
      <p:pic>
        <p:nvPicPr>
          <p:cNvPr id="18435" name="Picture 5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2276475"/>
            <a:ext cx="4038600" cy="314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914400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1B4C"/>
                </a:solidFill>
              </a:rPr>
              <a:t>7 января </a:t>
            </a:r>
            <a:br>
              <a:rPr lang="ru-RU" sz="3200" b="1" smtClean="0">
                <a:solidFill>
                  <a:srgbClr val="001B4C"/>
                </a:solidFill>
              </a:rPr>
            </a:br>
            <a:r>
              <a:rPr lang="ru-RU" sz="3200" b="1" smtClean="0">
                <a:solidFill>
                  <a:srgbClr val="001B4C"/>
                </a:solidFill>
              </a:rPr>
              <a:t>Рождество Христово </a:t>
            </a:r>
            <a:br>
              <a:rPr lang="ru-RU" sz="3200" b="1" smtClean="0">
                <a:solidFill>
                  <a:srgbClr val="001B4C"/>
                </a:solidFill>
              </a:rPr>
            </a:br>
            <a:endParaRPr lang="ru-RU" sz="3200" b="1" smtClean="0">
              <a:solidFill>
                <a:srgbClr val="001B4C"/>
              </a:solidFill>
            </a:endParaRPr>
          </a:p>
        </p:txBody>
      </p:sp>
      <p:pic>
        <p:nvPicPr>
          <p:cNvPr id="19458" name="Picture 5" descr="81949964_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341438"/>
            <a:ext cx="6192838" cy="3132137"/>
          </a:xfrm>
        </p:spPr>
      </p:pic>
      <p:sp>
        <p:nvSpPr>
          <p:cNvPr id="19459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4508500"/>
            <a:ext cx="8229600" cy="2187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Пастухи первыми поспешили поклониться новорожденному Спасителю. В это время с дарами Царю Мира шли волхвы с востока (волхвы - это древние мудрецы). Они ждали, что вскоре должен нa землю прийти великий Царь Мира, а чудесная звезда указала им путь в Иерусалим.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Волхвы принесли Младенцу дары: золото, ладан и смирну. Эти дары имели глубокий смысл: золото принесли как Царю в виде дани, ладан как Богу, а смирну как человеку, который должен умереть.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 txBox="1">
            <a:spLocks/>
          </p:cNvSpPr>
          <p:nvPr/>
        </p:nvSpPr>
        <p:spPr bwMode="auto">
          <a:xfrm>
            <a:off x="2987675" y="620713"/>
            <a:ext cx="46085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3600" b="1">
              <a:solidFill>
                <a:srgbClr val="002B7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684213" y="1700213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700" i="1">
              <a:latin typeface="Times New Roman" pitchFamily="18" charset="0"/>
            </a:endParaRPr>
          </a:p>
          <a:p>
            <a:pPr algn="ctr"/>
            <a:r>
              <a:rPr lang="ru-RU" sz="2400" i="1">
                <a:latin typeface="Times New Roman" pitchFamily="18" charset="0"/>
              </a:rPr>
              <a:t>  </a:t>
            </a:r>
          </a:p>
          <a:p>
            <a:pPr algn="ctr"/>
            <a:endParaRPr lang="ru-RU" sz="800" i="1">
              <a:latin typeface="Times New Roman" pitchFamily="18" charset="0"/>
            </a:endParaRPr>
          </a:p>
        </p:txBody>
      </p:sp>
      <p:sp>
        <p:nvSpPr>
          <p:cNvPr id="20483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rgbClr val="001B4C"/>
                </a:solidFill>
              </a:rPr>
              <a:t>     Поздравление </a:t>
            </a:r>
          </a:p>
        </p:txBody>
      </p:sp>
      <p:pic>
        <p:nvPicPr>
          <p:cNvPr id="20484" name="Picture 7" descr="6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276475"/>
            <a:ext cx="4038600" cy="3028950"/>
          </a:xfrm>
        </p:spPr>
      </p:pic>
      <p:sp>
        <p:nvSpPr>
          <p:cNvPr id="2048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Вот и снова Рождество -</a:t>
            </a:r>
            <a:br>
              <a:rPr lang="ru-RU" sz="2400" smtClean="0"/>
            </a:br>
            <a:r>
              <a:rPr lang="ru-RU" sz="2400" smtClean="0"/>
              <a:t>Сил небесных торжество:</a:t>
            </a:r>
            <a:br>
              <a:rPr lang="ru-RU" sz="2400" smtClean="0"/>
            </a:br>
            <a:r>
              <a:rPr lang="ru-RU" sz="2400" smtClean="0"/>
              <a:t>В этот день Христос пришел,</a:t>
            </a:r>
            <a:br>
              <a:rPr lang="ru-RU" sz="2400" smtClean="0"/>
            </a:br>
            <a:r>
              <a:rPr lang="ru-RU" sz="2400" smtClean="0"/>
              <a:t>Чтоб спасти наш мир от зол.</a:t>
            </a:r>
            <a:br>
              <a:rPr lang="ru-RU" sz="2400" smtClean="0"/>
            </a:br>
            <a:r>
              <a:rPr lang="ru-RU" sz="2400" smtClean="0"/>
              <a:t>Слава вечная Ему,</a:t>
            </a:r>
            <a:br>
              <a:rPr lang="ru-RU" sz="2400" smtClean="0"/>
            </a:br>
            <a:r>
              <a:rPr lang="ru-RU" sz="2400" smtClean="0"/>
              <a:t>Побеждающему тьму.</a:t>
            </a:r>
            <a:br>
              <a:rPr lang="ru-RU" sz="2400" smtClean="0"/>
            </a:br>
            <a:r>
              <a:rPr lang="ru-RU" sz="2400" smtClean="0"/>
              <a:t>Поздравляем всей душой</a:t>
            </a:r>
            <a:br>
              <a:rPr lang="ru-RU" sz="2400" smtClean="0"/>
            </a:br>
            <a:r>
              <a:rPr lang="ru-RU" sz="2400" smtClean="0"/>
              <a:t>С этой радостью большой.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Святки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В христианской традиции — время с Рождества Христова до Крещения Господня.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 день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sz="half" idx="1"/>
          </p:nvPr>
        </p:nvSpPr>
        <p:spPr>
          <a:xfrm>
            <a:off x="1403350" y="1600200"/>
            <a:ext cx="7283450" cy="1323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Христиане подавали бедным людям помощь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в виде милостыни</a:t>
            </a:r>
          </a:p>
        </p:txBody>
      </p:sp>
      <p:pic>
        <p:nvPicPr>
          <p:cNvPr id="22531" name="Picture 5" descr="1371118213_milosteni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492375"/>
            <a:ext cx="2489200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 день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sz="half" idx="1"/>
          </p:nvPr>
        </p:nvSpPr>
        <p:spPr>
          <a:xfrm>
            <a:off x="1476375" y="1412875"/>
            <a:ext cx="7067550" cy="10366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Накрывали праздничный стол для бедных</a:t>
            </a:r>
          </a:p>
        </p:txBody>
      </p:sp>
      <p:pic>
        <p:nvPicPr>
          <p:cNvPr id="23555" name="Picture 5" descr="image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636838"/>
            <a:ext cx="4751388" cy="357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 день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sz="half" idx="1"/>
          </p:nvPr>
        </p:nvSpPr>
        <p:spPr>
          <a:xfrm>
            <a:off x="1476375" y="1196975"/>
            <a:ext cx="7056438" cy="2016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/>
            <a:r>
              <a:rPr lang="ru-RU" sz="2800" smtClean="0"/>
              <a:t>Ставили ёлку, детям дарили подарки на Рождество. Ходили по домам и славили Христа.</a:t>
            </a:r>
          </a:p>
        </p:txBody>
      </p:sp>
      <p:pic>
        <p:nvPicPr>
          <p:cNvPr id="24579" name="Picture 5" descr="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3068638"/>
            <a:ext cx="4681537" cy="308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A7F"/>
      </a:hlink>
      <a:folHlink>
        <a:srgbClr val="8DB3E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246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Уроки милосердия (Г.Д.Зубова) 2 класс Урок 18 Православные традиции праздника Рождества Христова</vt:lpstr>
      <vt:lpstr>7 января  Рождество Христово  </vt:lpstr>
      <vt:lpstr>7 января  Рождество Христово  </vt:lpstr>
      <vt:lpstr>7 января  Рождество Христово  </vt:lpstr>
      <vt:lpstr>     Поздравление </vt:lpstr>
      <vt:lpstr>Святки </vt:lpstr>
      <vt:lpstr>1 день</vt:lpstr>
      <vt:lpstr>2 день</vt:lpstr>
      <vt:lpstr>3 день</vt:lpstr>
      <vt:lpstr>Источники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Оля</cp:lastModifiedBy>
  <cp:revision>20</cp:revision>
  <dcterms:created xsi:type="dcterms:W3CDTF">2013-08-17T08:34:50Z</dcterms:created>
  <dcterms:modified xsi:type="dcterms:W3CDTF">2018-08-13T13:11:58Z</dcterms:modified>
</cp:coreProperties>
</file>