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4" r:id="rId5"/>
    <p:sldId id="265" r:id="rId6"/>
    <p:sldId id="266" r:id="rId7"/>
    <p:sldId id="260" r:id="rId8"/>
    <p:sldId id="261" r:id="rId9"/>
    <p:sldId id="262" r:id="rId10"/>
    <p:sldId id="263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87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BC1CFF-DCD1-46FF-A9C7-2AB36E3F2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63104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D9F446F-ECB7-4AC9-9F5F-8CA3F98F2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110719"/>
            <a:ext cx="6858000" cy="98361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9ACFDF-8B53-4C79-9485-226F6384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6DC9A1-A3E6-43A5-9CAA-40A11069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6FD9E1-4869-4579-A694-1C775E3B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9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193494-7F7E-428E-81F9-3A3081C3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6323775-6422-4CA3-B73D-20E7E75BE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F5C08B-52BF-4E97-AA08-793906DE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610766-D35E-4BAD-96C5-47C78B98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EBEC56-8B62-4845-8871-866C606D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5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202CCC4-AD93-4422-8DE1-00F69002F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B9FAF06-3276-4646-9579-940C88E83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F4D200-F4B8-4452-8EA9-FA8C1AEB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0F6AD9-C700-41CE-A42D-FAF6C3E6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4BE893-7B41-4F25-BE1B-935CA28C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3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FF1EF5-F636-41B7-B195-8CE99B8C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44B192-FFA8-4518-9605-17735D532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9014E8-FF1F-46CA-8A8B-CFF5F0F5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A53277-C8D3-4911-ADB9-5389F17D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84DC7F-4F43-4001-8B88-1DA323FB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4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91291-F3F5-461F-955E-EF42DB88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979" y="716153"/>
            <a:ext cx="7192371" cy="271284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57B16D-728E-423E-ADE4-3665F777D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2978" y="3595878"/>
            <a:ext cx="7192371" cy="68951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D1CD17-BFE3-4361-ACC8-C56EF392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6561A8-8045-44DB-99B7-8D70FD74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1E7C5D-F1C0-47BC-A6FA-9E08CD2D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39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FE499C-C6BF-4733-8168-3223490D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F302A4-29C4-43C2-8F7F-3F90C2EA2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75313D6-52CA-4EDD-A605-8FAE962DB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D23E9AB-EF43-490D-A653-9D3C5E97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AD212B-B2C7-493A-8FE5-8FE0E8BC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052FF74-276E-439E-A68E-7CE45637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C3F7E5-26BF-4516-BDBA-7D2D29E3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0D2EA4-2CE5-4A5B-BAB8-6603F171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8DFE4D1-56B3-4B6A-9776-4B87F3832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328A483-2F15-414B-912A-FF38E65A9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EC53EB1-DCA5-4502-8285-760C60492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486909E-BEFF-41AE-96A9-0BE274EB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3214060-CD26-4D07-B8BE-0772AB14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FF158D8-FDC4-469D-B3AA-3F71C732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7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AF4510-04DF-4461-B66D-01B4D6D2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4D2D751-050D-42DE-BF7F-D9FA142B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FD6775E-2845-47E1-8545-3745C08D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774CFF5-3A62-4200-B490-00B1DEB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5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7124E87-79D0-48A9-A29C-E06D5BEB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89C687E-018E-4392-8509-3F0EA521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9625A36-43F0-4514-A724-49935701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2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DB5E98-B5ED-4514-ADD7-89936BAF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638D0D-3D63-465B-ADDE-00E209AA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A8B0388-2A13-49D8-A978-F5F5588D3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E5669C-C214-4695-A818-9FEEE63F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183501-E93F-42C7-A9C3-A12F3792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DD79E2-E7D9-475A-A879-1230A9B8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39FCC2-6207-4049-9D2E-3ACCB64A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9D88012-67FF-49B4-BFA0-125EEE7DC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1E4389-554E-4535-8614-F1894F8C2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B6AD29-0026-40D3-AB13-C86AE4B4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06CDEE-9227-4D9B-9EA5-9FA0E640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7CA0E02-B2B0-4955-8DF0-7A26FB2B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6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1B855E-81BB-403E-B4B6-396FC953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959FBD-925F-41A3-949E-21EC9A87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621543-9765-40BC-A1BC-EFE36DC54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75A9-F7C3-4CB7-BCA3-710980AC6BC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84065A-3718-4D45-9D0F-A269A319A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AC1D18-B68D-438A-AC9D-CC349233A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2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8986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ntro 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1.culture.ru/c/793565.jpg" TargetMode="External"/><Relationship Id="rId2" Type="http://schemas.openxmlformats.org/officeDocument/2006/relationships/hyperlink" Target="https://img-fotki.yandex.ru/get/15597/83186431.82d/0_a39bf_3e6091f5_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pclipart.com/dl.php?img=/page_frames/more_frames/gold_frames/thin_gold_frame.png" TargetMode="External"/><Relationship Id="rId5" Type="http://schemas.openxmlformats.org/officeDocument/2006/relationships/hyperlink" Target="http://2.bp.blogspot.com/-4YFwSlWXRQ4/ToFfJhqnJ-I/AAAAAAAADB8/0BxLFhNf5V4/s1600/04_048.png" TargetMode="External"/><Relationship Id="rId4" Type="http://schemas.openxmlformats.org/officeDocument/2006/relationships/hyperlink" Target="http://centrshtor.ru/upload/iblock/53a/53a54b2ab976554b9be74094e13b7fc4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94B225-C55B-46F4-9333-95D9E2E12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0031" y="656491"/>
            <a:ext cx="5193323" cy="2004647"/>
          </a:xfrm>
        </p:spPr>
        <p:txBody>
          <a:bodyPr/>
          <a:lstStyle/>
          <a:p>
            <a:r>
              <a:rPr lang="ru-RU" dirty="0" err="1" smtClean="0"/>
              <a:t>Копцева</a:t>
            </a:r>
            <a:r>
              <a:rPr lang="ru-RU" dirty="0" smtClean="0"/>
              <a:t> Татьяна Валерьевна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8E880AB-F8EC-4450-9BDF-50878D2BF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7168" y="3110719"/>
            <a:ext cx="3880340" cy="2129496"/>
          </a:xfrm>
        </p:spPr>
        <p:txBody>
          <a:bodyPr/>
          <a:lstStyle/>
          <a:p>
            <a:pPr algn="r"/>
            <a:endParaRPr lang="ru-RU" dirty="0"/>
          </a:p>
          <a:p>
            <a:pPr algn="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85138" y="2828836"/>
            <a:ext cx="41265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ea typeface="Times New Roman"/>
              </a:rPr>
              <a:t>Муниципальное бюджетное общеобразовательное учреждение «Средняя общеобразовательная школа №1» (МБОУ СОШ №1</a:t>
            </a:r>
            <a:r>
              <a:rPr lang="ru-RU" dirty="0" smtClean="0">
                <a:latin typeface="Times New Roman" pitchFamily="18" charset="0"/>
                <a:ea typeface="Times New Roman"/>
              </a:rPr>
              <a:t>)</a:t>
            </a:r>
          </a:p>
          <a:p>
            <a:r>
              <a:rPr lang="ru-RU" dirty="0">
                <a:latin typeface="Times New Roman" pitchFamily="18" charset="0"/>
              </a:rPr>
              <a:t>Учитель начальных классов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0" y="994174"/>
            <a:ext cx="2442821" cy="36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6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</a:t>
            </a:r>
            <a:r>
              <a:rPr lang="ru-RU" dirty="0" smtClean="0"/>
              <a:t>мне </a:t>
            </a:r>
            <a:r>
              <a:rPr lang="ru-RU" dirty="0"/>
              <a:t>нравится работать в школе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</a:rPr>
              <a:t>Мне нравится ощущение триумфа, которое я испытываю, когда мои ученики, еще недавно не умевшие отличить букву от цифры, начинают читать, писать, </a:t>
            </a:r>
            <a:r>
              <a:rPr lang="ru-RU" dirty="0" smtClean="0">
                <a:latin typeface="Times New Roman" pitchFamily="18" charset="0"/>
              </a:rPr>
              <a:t>считать. Когда ребята не </a:t>
            </a:r>
            <a:r>
              <a:rPr lang="ru-RU" dirty="0">
                <a:latin typeface="Times New Roman" pitchFamily="18" charset="0"/>
              </a:rPr>
              <a:t>только справляются с программой, но и идут дальше – участвуют и побеждают в конкурсах и олимпиадах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77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710C8C-CFFE-4691-A1F5-ABE0CDC4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Ссылки на использованные материалы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599B25-B19F-48E9-95E9-2F5100EC3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https://img-fotki.yandex.ru/get/15597/83186431.82d/0_a39bf_3e6091f5_L.png</a:t>
            </a:r>
            <a:endParaRPr lang="ru-RU" sz="2400" dirty="0"/>
          </a:p>
          <a:p>
            <a:r>
              <a:rPr lang="en-US" sz="2400" dirty="0">
                <a:hlinkClick r:id="rId3"/>
              </a:rPr>
              <a:t>https://b1.culture.ru/c/793565.jpg</a:t>
            </a:r>
            <a:endParaRPr lang="ru-RU" sz="2400" dirty="0"/>
          </a:p>
          <a:p>
            <a:r>
              <a:rPr lang="en-US" sz="2400" dirty="0">
                <a:hlinkClick r:id="rId4"/>
              </a:rPr>
              <a:t>http://centrshtor.ru/upload/iblock/53a/53a54b2ab976554b9be74094e13b7fc4.jpg</a:t>
            </a:r>
            <a:endParaRPr lang="ru-RU" sz="2400" dirty="0"/>
          </a:p>
          <a:p>
            <a:r>
              <a:rPr lang="en-US" sz="2400" dirty="0">
                <a:hlinkClick r:id="rId5"/>
              </a:rPr>
              <a:t>http://2.bp.blogspot.com/-4YFwSlWXRQ4/ToFfJhqnJ-I/AAAAAAAADB8/0BxLFhNf5V4/s1600/04_048.png</a:t>
            </a:r>
            <a:endParaRPr lang="ru-RU" sz="2400" dirty="0"/>
          </a:p>
          <a:p>
            <a:r>
              <a:rPr lang="en-US" sz="2400" dirty="0">
                <a:hlinkClick r:id="rId6"/>
              </a:rPr>
              <a:t>https://www.wpclipart.com/dl.php?img=/page_frames/more_frames/gold_frames/thin_gold_frame.png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3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CF81829-F36F-45CB-B9E9-077974B36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CA1D7DF-641C-44F0-A062-3F6424B93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2978" y="3595878"/>
            <a:ext cx="7192371" cy="952676"/>
          </a:xfrm>
        </p:spPr>
        <p:txBody>
          <a:bodyPr>
            <a:normAutofit fontScale="32500" lnSpcReduction="20000"/>
          </a:bodyPr>
          <a:lstStyle/>
          <a:p>
            <a:r>
              <a:rPr lang="ru-RU" sz="7200" dirty="0" smtClean="0">
                <a:latin typeface="Times New Roman" pitchFamily="18" charset="0"/>
              </a:rPr>
              <a:t>Красноярский </a:t>
            </a:r>
            <a:r>
              <a:rPr lang="ru-RU" sz="7200" dirty="0">
                <a:latin typeface="Times New Roman" pitchFamily="18" charset="0"/>
              </a:rPr>
              <a:t>педагогический колледж №1 им. А.М. Горького, </a:t>
            </a:r>
            <a:r>
              <a:rPr lang="ru-RU" sz="7200" dirty="0" smtClean="0">
                <a:latin typeface="Times New Roman" pitchFamily="18" charset="0"/>
              </a:rPr>
              <a:t>2001г.</a:t>
            </a:r>
          </a:p>
          <a:p>
            <a:r>
              <a:rPr lang="ru-RU" sz="7200" dirty="0" smtClean="0">
                <a:latin typeface="Times New Roman" pitchFamily="18" charset="0"/>
              </a:rPr>
              <a:t>ГОУ ВПО «КГПУ им. В.П, Астафьева», 2005г</a:t>
            </a:r>
            <a:r>
              <a:rPr lang="ru-RU" sz="7200" dirty="0">
                <a:latin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4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Дополнительное образование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</a:rPr>
              <a:t>«Профессиональное развитие педагога в современных условиях: учитель начальных классов», ГАОУ РХ ДПО «</a:t>
            </a:r>
            <a:r>
              <a:rPr lang="ru-RU" dirty="0" err="1">
                <a:latin typeface="Times New Roman" pitchFamily="18" charset="0"/>
              </a:rPr>
              <a:t>ХакИРОиПК</a:t>
            </a:r>
            <a:r>
              <a:rPr lang="ru-RU" dirty="0">
                <a:latin typeface="Times New Roman" pitchFamily="18" charset="0"/>
              </a:rPr>
              <a:t>»,  25.03.19-19.04.19</a:t>
            </a:r>
          </a:p>
        </p:txBody>
      </p:sp>
    </p:spTree>
    <p:extLst>
      <p:ext uri="{BB962C8B-B14F-4D97-AF65-F5344CB8AC3E}">
        <p14:creationId xmlns:p14="http://schemas.microsoft.com/office/powerpoint/2010/main" val="27934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323" y="716154"/>
            <a:ext cx="7132028" cy="1229877"/>
          </a:xfrm>
        </p:spPr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2978" y="2203938"/>
            <a:ext cx="7192371" cy="20814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69" y="2741188"/>
            <a:ext cx="2658890" cy="1879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70" y="2118553"/>
            <a:ext cx="2341655" cy="1655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9539" y="4261337"/>
            <a:ext cx="2579077" cy="1934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60104" y="4805113"/>
            <a:ext cx="1893335" cy="1420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36" y="2033953"/>
            <a:ext cx="2141416" cy="16060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5" y="2924907"/>
            <a:ext cx="2191387" cy="16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871" y="704429"/>
            <a:ext cx="7192371" cy="1511233"/>
          </a:xfrm>
        </p:spPr>
        <p:txBody>
          <a:bodyPr/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4496" y="724877"/>
            <a:ext cx="1293935" cy="1725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229" y="2003179"/>
            <a:ext cx="1688123" cy="12660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7572" y="3026503"/>
            <a:ext cx="1317382" cy="1756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0703" y="4419600"/>
            <a:ext cx="1415560" cy="18874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15605" y="494325"/>
            <a:ext cx="1387718" cy="18502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30157" y="2163879"/>
            <a:ext cx="1293935" cy="17252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92311" y="3026502"/>
            <a:ext cx="1434612" cy="19128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04591" y="2163879"/>
            <a:ext cx="1387719" cy="18502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73973" y="2195142"/>
            <a:ext cx="1364273" cy="18190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66571" y="4018076"/>
            <a:ext cx="1455859" cy="1941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3202" y="3026502"/>
            <a:ext cx="1164981" cy="15533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04590" y="4061064"/>
            <a:ext cx="1317381" cy="17565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56109" y="4939318"/>
            <a:ext cx="1195754" cy="15943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82235" y="5070226"/>
            <a:ext cx="1121019" cy="14946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7391" y="2748079"/>
            <a:ext cx="1211873" cy="16158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63280" y="5038470"/>
            <a:ext cx="1121020" cy="14946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19216" y="3889126"/>
            <a:ext cx="1121020" cy="149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087" y="1137138"/>
            <a:ext cx="7192371" cy="1418493"/>
          </a:xfrm>
        </p:spPr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2978" y="2497016"/>
            <a:ext cx="7192371" cy="57443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отряда ЮИД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8" y="2872154"/>
            <a:ext cx="2942897" cy="1969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5" y="3856892"/>
            <a:ext cx="2203937" cy="2596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83265" y="2436447"/>
            <a:ext cx="1707173" cy="227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Хобби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</a:rPr>
              <a:t>Все свободное время трачу на активный отдых со своими 3 детьми, их физическое и духовно-нравственное </a:t>
            </a:r>
            <a:r>
              <a:rPr lang="ru-RU" dirty="0" smtClean="0">
                <a:latin typeface="Times New Roman" pitchFamily="18" charset="0"/>
              </a:rPr>
              <a:t>развитие.</a:t>
            </a:r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Сценические таланты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550" dirty="0">
                <a:latin typeface="Times New Roman" pitchFamily="18" charset="0"/>
              </a:rPr>
              <a:t>Каждый учитель – не только наставник подрастающего поколения, но и актер на своей бессменной сцене, обрамленной классной доской и вереницей школьных парт. Ораторское мастерство, умение акцентировать внимание и управлять коллективом при помощи интонации, воздействовать мимикой и своей энергетикой – все это можно назвать частью моего педагогического </a:t>
            </a:r>
            <a:r>
              <a:rPr lang="ru-RU" sz="1550" dirty="0" smtClean="0">
                <a:latin typeface="Times New Roman" pitchFamily="18" charset="0"/>
              </a:rPr>
              <a:t>таланта.</a:t>
            </a:r>
            <a:endParaRPr lang="ru-RU" sz="155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979" y="716154"/>
            <a:ext cx="7192371" cy="995416"/>
          </a:xfrm>
        </p:spPr>
        <p:txBody>
          <a:bodyPr/>
          <a:lstStyle/>
          <a:p>
            <a:r>
              <a:rPr lang="ru-RU" dirty="0" smtClean="0"/>
              <a:t>Кредо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2978" y="1746738"/>
            <a:ext cx="7192371" cy="1184031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</a:rPr>
              <a:t>Чтобы быть хорошим учителем, нужно стать прилежным учеником, постоянно учиться новому, отказаться от шаблонов и не стоять на </a:t>
            </a:r>
            <a:r>
              <a:rPr lang="ru-RU" dirty="0" smtClean="0">
                <a:latin typeface="Times New Roman" pitchFamily="18" charset="0"/>
              </a:rPr>
              <a:t>месте.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5" y="4793833"/>
            <a:ext cx="3087043" cy="1740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53" y="2409902"/>
            <a:ext cx="3094894" cy="2196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05466"/>
            <a:ext cx="1939696" cy="2039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49" y="2619011"/>
            <a:ext cx="2091105" cy="22625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55" y="4461727"/>
            <a:ext cx="2872153" cy="207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кола9.potx" id="{7D6EBB30-25B6-4F7E-AE8E-ED5DEEAADB62}" vid="{25B7A05C-9B86-4A56-A742-2197B15408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Школа10</Template>
  <TotalTime>114</TotalTime>
  <Words>256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Школа10</vt:lpstr>
      <vt:lpstr>Копцева Татьяна Валерьевна</vt:lpstr>
      <vt:lpstr>Образование </vt:lpstr>
      <vt:lpstr>Дополнительное образование</vt:lpstr>
      <vt:lpstr>Мои достижения</vt:lpstr>
      <vt:lpstr>Наши достижения</vt:lpstr>
      <vt:lpstr>Внеурочная деятельность</vt:lpstr>
      <vt:lpstr>Хобби</vt:lpstr>
      <vt:lpstr>Сценические таланты</vt:lpstr>
      <vt:lpstr>Кредо</vt:lpstr>
      <vt:lpstr>Почему мне нравится работать в школе</vt:lpstr>
      <vt:lpstr>Ссылки на использованные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Марина</dc:creator>
  <cp:lastModifiedBy>User</cp:lastModifiedBy>
  <cp:revision>24</cp:revision>
  <dcterms:created xsi:type="dcterms:W3CDTF">2019-07-30T16:07:19Z</dcterms:created>
  <dcterms:modified xsi:type="dcterms:W3CDTF">2020-10-12T11:30:07Z</dcterms:modified>
</cp:coreProperties>
</file>