
<file path=[Content_Types].xml><?xml version="1.0" encoding="utf-8"?>
<Types xmlns="http://schemas.openxmlformats.org/package/2006/content-types">
  <Default Extension="mp3" ContentType="audio/unknown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64" r:id="rId1"/>
  </p:sldMasterIdLst>
  <p:notesMasterIdLst>
    <p:notesMasterId r:id="rId8"/>
  </p:notesMasterIdLst>
  <p:sldIdLst>
    <p:sldId id="256" r:id="rId2"/>
    <p:sldId id="262" r:id="rId3"/>
    <p:sldId id="263" r:id="rId4"/>
    <p:sldId id="258" r:id="rId5"/>
    <p:sldId id="259" r:id="rId6"/>
    <p:sldId id="260" r:id="rId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3252" autoAdjust="0"/>
  </p:normalViewPr>
  <p:slideViewPr>
    <p:cSldViewPr>
      <p:cViewPr>
        <p:scale>
          <a:sx n="100" d="100"/>
          <a:sy n="100" d="100"/>
        </p:scale>
        <p:origin x="-72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F286C12-ABF7-4D1C-8825-907EF7261153}" type="datetimeFigureOut">
              <a:rPr lang="ru-RU" smtClean="0"/>
              <a:t>31.10.2016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E5D44A8-04F2-4AC9-96AE-414B5117BAE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374692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3FA9A-4626-4C82-92B3-68B62337E336}" type="datetimeFigureOut">
              <a:rPr lang="ru-RU" smtClean="0"/>
              <a:t>31.10.2016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DF745-7D3F-47F4-83A3-874385CFAA6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37366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3FA9A-4626-4C82-92B3-68B62337E336}" type="datetimeFigureOut">
              <a:rPr lang="ru-RU" smtClean="0"/>
              <a:t>31.10.2016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5D50C0-6760-4609-80E7-5413FCAC2F6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450071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3FA9A-4626-4C82-92B3-68B62337E336}" type="datetimeFigureOut">
              <a:rPr lang="ru-RU" smtClean="0"/>
              <a:t>31.10.2016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5D50C0-6760-4609-80E7-5413FCAC2F6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309646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3FA9A-4626-4C82-92B3-68B62337E336}" type="datetimeFigureOut">
              <a:rPr lang="ru-RU" smtClean="0"/>
              <a:t>31.10.2016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5D50C0-6760-4609-80E7-5413FCAC2F6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432015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3FA9A-4626-4C82-92B3-68B62337E336}" type="datetimeFigureOut">
              <a:rPr lang="ru-RU" smtClean="0"/>
              <a:t>31.10.2016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5D50C0-6760-4609-80E7-5413FCAC2F6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085574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3FA9A-4626-4C82-92B3-68B62337E336}" type="datetimeFigureOut">
              <a:rPr lang="ru-RU" smtClean="0"/>
              <a:t>31.10.2016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5D50C0-6760-4609-80E7-5413FCAC2F6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866292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3FA9A-4626-4C82-92B3-68B62337E336}" type="datetimeFigureOut">
              <a:rPr lang="ru-RU" smtClean="0"/>
              <a:t>31.10.2016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5D50C0-6760-4609-80E7-5413FCAC2F6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743360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3FA9A-4626-4C82-92B3-68B62337E336}" type="datetimeFigureOut">
              <a:rPr lang="ru-RU" smtClean="0"/>
              <a:t>31.10.2016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5D50C0-6760-4609-80E7-5413FCAC2F6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337437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3FA9A-4626-4C82-92B3-68B62337E336}" type="datetimeFigureOut">
              <a:rPr lang="ru-RU" smtClean="0"/>
              <a:t>31.10.2016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5D50C0-6760-4609-80E7-5413FCAC2F6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471729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3FA9A-4626-4C82-92B3-68B62337E336}" type="datetimeFigureOut">
              <a:rPr lang="ru-RU" smtClean="0"/>
              <a:t>31.10.2016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5D50C0-6760-4609-80E7-5413FCAC2F6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073423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3FA9A-4626-4C82-92B3-68B62337E336}" type="datetimeFigureOut">
              <a:rPr lang="ru-RU" smtClean="0"/>
              <a:t>31.10.2016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5D50C0-6760-4609-80E7-5413FCAC2F6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397633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03FA9A-4626-4C82-92B3-68B62337E336}" type="datetimeFigureOut">
              <a:rPr lang="ru-RU" smtClean="0"/>
              <a:t>31.10.2016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5D50C0-6760-4609-80E7-5413FCAC2F6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219843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5" r:id="rId1"/>
    <p:sldLayoutId id="2147483866" r:id="rId2"/>
    <p:sldLayoutId id="2147483867" r:id="rId3"/>
    <p:sldLayoutId id="2147483868" r:id="rId4"/>
    <p:sldLayoutId id="2147483869" r:id="rId5"/>
    <p:sldLayoutId id="2147483870" r:id="rId6"/>
    <p:sldLayoutId id="2147483871" r:id="rId7"/>
    <p:sldLayoutId id="2147483872" r:id="rId8"/>
    <p:sldLayoutId id="2147483873" r:id="rId9"/>
    <p:sldLayoutId id="2147483874" r:id="rId10"/>
    <p:sldLayoutId id="214748387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7.png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79512" y="260648"/>
            <a:ext cx="8712968" cy="1793167"/>
          </a:xfrm>
        </p:spPr>
        <p:txBody>
          <a:bodyPr>
            <a:normAutofit/>
          </a:bodyPr>
          <a:lstStyle/>
          <a:p>
            <a:r>
              <a:rPr lang="ru-RU" sz="66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Домашние животные</a:t>
            </a:r>
            <a:endParaRPr lang="ru-RU" sz="66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347864" y="5517232"/>
            <a:ext cx="5637010" cy="882119"/>
          </a:xfrm>
        </p:spPr>
        <p:txBody>
          <a:bodyPr>
            <a:normAutofit fontScale="85000" lnSpcReduction="20000"/>
          </a:bodyPr>
          <a:lstStyle/>
          <a:p>
            <a:pPr algn="r"/>
            <a:r>
              <a:rPr lang="ru-RU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Бабарикова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Виктория</a:t>
            </a:r>
          </a:p>
          <a:p>
            <a:pPr algn="r"/>
            <a:r>
              <a:rPr lang="ru-RU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Быкасова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Антонина</a:t>
            </a: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731985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Найди лишнее</a:t>
            </a: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875135"/>
            <a:ext cx="2733675" cy="2047875"/>
          </a:xfrm>
          <a:prstGeom prst="rect">
            <a:avLst/>
          </a:prstGeom>
        </p:spPr>
      </p:pic>
      <p:sp>
        <p:nvSpPr>
          <p:cNvPr id="6" name="plant"/>
          <p:cNvSpPr>
            <a:spLocks noEditPoints="1" noChangeArrowheads="1"/>
          </p:cNvSpPr>
          <p:nvPr/>
        </p:nvSpPr>
        <p:spPr bwMode="auto">
          <a:xfrm>
            <a:off x="3019053" y="2090787"/>
            <a:ext cx="1809750" cy="1809750"/>
          </a:xfrm>
          <a:custGeom>
            <a:avLst/>
            <a:gdLst>
              <a:gd name="T0" fmla="*/ 0 w 21600"/>
              <a:gd name="T1" fmla="*/ 0 h 21600"/>
              <a:gd name="T2" fmla="*/ 10800 w 21600"/>
              <a:gd name="T3" fmla="*/ 0 h 21600"/>
              <a:gd name="T4" fmla="*/ 21600 w 21600"/>
              <a:gd name="T5" fmla="*/ 0 h 21600"/>
              <a:gd name="T6" fmla="*/ 21600 w 21600"/>
              <a:gd name="T7" fmla="*/ 10800 h 21600"/>
              <a:gd name="T8" fmla="*/ 21600 w 21600"/>
              <a:gd name="T9" fmla="*/ 21600 h 21600"/>
              <a:gd name="T10" fmla="*/ 10800 w 21600"/>
              <a:gd name="T11" fmla="*/ 21600 h 21600"/>
              <a:gd name="T12" fmla="*/ 0 w 21600"/>
              <a:gd name="T13" fmla="*/ 21600 h 21600"/>
              <a:gd name="T14" fmla="*/ 0 w 21600"/>
              <a:gd name="T15" fmla="*/ 10800 h 21600"/>
              <a:gd name="T16" fmla="*/ 7100 w 21600"/>
              <a:gd name="T17" fmla="*/ 10092 h 21600"/>
              <a:gd name="T18" fmla="*/ 14545 w 21600"/>
              <a:gd name="T19" fmla="*/ 13573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9368" y="9002"/>
                </a:moveTo>
                <a:lnTo>
                  <a:pt x="9254" y="8422"/>
                </a:lnTo>
                <a:lnTo>
                  <a:pt x="9139" y="7935"/>
                </a:lnTo>
                <a:lnTo>
                  <a:pt x="8819" y="7355"/>
                </a:lnTo>
                <a:lnTo>
                  <a:pt x="8475" y="6728"/>
                </a:lnTo>
                <a:lnTo>
                  <a:pt x="8040" y="6287"/>
                </a:lnTo>
                <a:lnTo>
                  <a:pt x="7421" y="5707"/>
                </a:lnTo>
                <a:lnTo>
                  <a:pt x="6574" y="5429"/>
                </a:lnTo>
                <a:lnTo>
                  <a:pt x="5452" y="5313"/>
                </a:lnTo>
                <a:lnTo>
                  <a:pt x="4856" y="5220"/>
                </a:lnTo>
                <a:lnTo>
                  <a:pt x="4169" y="5220"/>
                </a:lnTo>
                <a:lnTo>
                  <a:pt x="3665" y="5104"/>
                </a:lnTo>
                <a:lnTo>
                  <a:pt x="3001" y="4872"/>
                </a:lnTo>
                <a:lnTo>
                  <a:pt x="2497" y="4756"/>
                </a:lnTo>
                <a:lnTo>
                  <a:pt x="2062" y="4408"/>
                </a:lnTo>
                <a:lnTo>
                  <a:pt x="1603" y="4083"/>
                </a:lnTo>
                <a:lnTo>
                  <a:pt x="1283" y="3689"/>
                </a:lnTo>
                <a:lnTo>
                  <a:pt x="1283" y="4315"/>
                </a:lnTo>
                <a:lnTo>
                  <a:pt x="1489" y="5104"/>
                </a:lnTo>
                <a:lnTo>
                  <a:pt x="1832" y="6055"/>
                </a:lnTo>
                <a:lnTo>
                  <a:pt x="2382" y="6914"/>
                </a:lnTo>
                <a:lnTo>
                  <a:pt x="2680" y="7471"/>
                </a:lnTo>
                <a:lnTo>
                  <a:pt x="3115" y="7935"/>
                </a:lnTo>
                <a:lnTo>
                  <a:pt x="3573" y="8213"/>
                </a:lnTo>
                <a:lnTo>
                  <a:pt x="4077" y="8654"/>
                </a:lnTo>
                <a:lnTo>
                  <a:pt x="4627" y="9002"/>
                </a:lnTo>
                <a:lnTo>
                  <a:pt x="5245" y="9234"/>
                </a:lnTo>
                <a:lnTo>
                  <a:pt x="6024" y="9443"/>
                </a:lnTo>
                <a:lnTo>
                  <a:pt x="6757" y="9628"/>
                </a:lnTo>
                <a:lnTo>
                  <a:pt x="5177" y="10069"/>
                </a:lnTo>
                <a:lnTo>
                  <a:pt x="3963" y="10649"/>
                </a:lnTo>
                <a:lnTo>
                  <a:pt x="3344" y="11044"/>
                </a:lnTo>
                <a:lnTo>
                  <a:pt x="2886" y="11600"/>
                </a:lnTo>
                <a:lnTo>
                  <a:pt x="2497" y="12041"/>
                </a:lnTo>
                <a:lnTo>
                  <a:pt x="1947" y="12343"/>
                </a:lnTo>
                <a:lnTo>
                  <a:pt x="1168" y="12668"/>
                </a:lnTo>
                <a:lnTo>
                  <a:pt x="0" y="12900"/>
                </a:lnTo>
                <a:lnTo>
                  <a:pt x="435" y="13248"/>
                </a:lnTo>
                <a:lnTo>
                  <a:pt x="779" y="13456"/>
                </a:lnTo>
                <a:lnTo>
                  <a:pt x="1283" y="13642"/>
                </a:lnTo>
                <a:lnTo>
                  <a:pt x="1718" y="13758"/>
                </a:lnTo>
                <a:lnTo>
                  <a:pt x="2680" y="13851"/>
                </a:lnTo>
                <a:lnTo>
                  <a:pt x="3573" y="13758"/>
                </a:lnTo>
                <a:lnTo>
                  <a:pt x="4512" y="13526"/>
                </a:lnTo>
                <a:lnTo>
                  <a:pt x="5360" y="13248"/>
                </a:lnTo>
                <a:lnTo>
                  <a:pt x="6139" y="12900"/>
                </a:lnTo>
                <a:lnTo>
                  <a:pt x="6757" y="12552"/>
                </a:lnTo>
                <a:lnTo>
                  <a:pt x="6459" y="13132"/>
                </a:lnTo>
                <a:lnTo>
                  <a:pt x="6139" y="13642"/>
                </a:lnTo>
                <a:lnTo>
                  <a:pt x="5910" y="14199"/>
                </a:lnTo>
                <a:lnTo>
                  <a:pt x="5681" y="14663"/>
                </a:lnTo>
                <a:lnTo>
                  <a:pt x="5681" y="15150"/>
                </a:lnTo>
                <a:lnTo>
                  <a:pt x="5681" y="15730"/>
                </a:lnTo>
                <a:lnTo>
                  <a:pt x="5681" y="16241"/>
                </a:lnTo>
                <a:lnTo>
                  <a:pt x="5795" y="16913"/>
                </a:lnTo>
                <a:lnTo>
                  <a:pt x="5910" y="17586"/>
                </a:lnTo>
                <a:lnTo>
                  <a:pt x="5910" y="18213"/>
                </a:lnTo>
                <a:lnTo>
                  <a:pt x="5795" y="18885"/>
                </a:lnTo>
                <a:lnTo>
                  <a:pt x="5566" y="19396"/>
                </a:lnTo>
                <a:lnTo>
                  <a:pt x="5245" y="19976"/>
                </a:lnTo>
                <a:lnTo>
                  <a:pt x="4971" y="20370"/>
                </a:lnTo>
                <a:lnTo>
                  <a:pt x="4512" y="20811"/>
                </a:lnTo>
                <a:lnTo>
                  <a:pt x="4077" y="21043"/>
                </a:lnTo>
                <a:lnTo>
                  <a:pt x="5177" y="20927"/>
                </a:lnTo>
                <a:lnTo>
                  <a:pt x="6253" y="20486"/>
                </a:lnTo>
                <a:lnTo>
                  <a:pt x="7421" y="19976"/>
                </a:lnTo>
                <a:lnTo>
                  <a:pt x="8361" y="19187"/>
                </a:lnTo>
                <a:lnTo>
                  <a:pt x="8819" y="18769"/>
                </a:lnTo>
                <a:lnTo>
                  <a:pt x="9139" y="18213"/>
                </a:lnTo>
                <a:lnTo>
                  <a:pt x="9437" y="17772"/>
                </a:lnTo>
                <a:lnTo>
                  <a:pt x="9643" y="17261"/>
                </a:lnTo>
                <a:lnTo>
                  <a:pt x="9872" y="16681"/>
                </a:lnTo>
                <a:lnTo>
                  <a:pt x="9872" y="16171"/>
                </a:lnTo>
                <a:lnTo>
                  <a:pt x="9872" y="15614"/>
                </a:lnTo>
                <a:lnTo>
                  <a:pt x="9758" y="15057"/>
                </a:lnTo>
                <a:lnTo>
                  <a:pt x="10216" y="15498"/>
                </a:lnTo>
                <a:lnTo>
                  <a:pt x="10537" y="16241"/>
                </a:lnTo>
                <a:lnTo>
                  <a:pt x="10834" y="17145"/>
                </a:lnTo>
                <a:lnTo>
                  <a:pt x="11041" y="18213"/>
                </a:lnTo>
                <a:lnTo>
                  <a:pt x="11155" y="19187"/>
                </a:lnTo>
                <a:lnTo>
                  <a:pt x="11155" y="20185"/>
                </a:lnTo>
                <a:lnTo>
                  <a:pt x="11155" y="20579"/>
                </a:lnTo>
                <a:lnTo>
                  <a:pt x="11041" y="21043"/>
                </a:lnTo>
                <a:lnTo>
                  <a:pt x="10926" y="21391"/>
                </a:lnTo>
                <a:lnTo>
                  <a:pt x="10766" y="21600"/>
                </a:lnTo>
                <a:lnTo>
                  <a:pt x="11499" y="21484"/>
                </a:lnTo>
                <a:lnTo>
                  <a:pt x="12323" y="21043"/>
                </a:lnTo>
                <a:lnTo>
                  <a:pt x="13102" y="20370"/>
                </a:lnTo>
                <a:lnTo>
                  <a:pt x="13606" y="19628"/>
                </a:lnTo>
                <a:lnTo>
                  <a:pt x="13950" y="19071"/>
                </a:lnTo>
                <a:lnTo>
                  <a:pt x="14064" y="18677"/>
                </a:lnTo>
                <a:lnTo>
                  <a:pt x="14179" y="18097"/>
                </a:lnTo>
                <a:lnTo>
                  <a:pt x="14293" y="17586"/>
                </a:lnTo>
                <a:lnTo>
                  <a:pt x="14179" y="16913"/>
                </a:lnTo>
                <a:lnTo>
                  <a:pt x="14064" y="16241"/>
                </a:lnTo>
                <a:lnTo>
                  <a:pt x="13835" y="15614"/>
                </a:lnTo>
                <a:lnTo>
                  <a:pt x="13560" y="14872"/>
                </a:lnTo>
                <a:lnTo>
                  <a:pt x="13950" y="14941"/>
                </a:lnTo>
                <a:lnTo>
                  <a:pt x="14408" y="15150"/>
                </a:lnTo>
                <a:lnTo>
                  <a:pt x="14843" y="15266"/>
                </a:lnTo>
                <a:lnTo>
                  <a:pt x="15232" y="15614"/>
                </a:lnTo>
                <a:lnTo>
                  <a:pt x="15576" y="15846"/>
                </a:lnTo>
                <a:lnTo>
                  <a:pt x="15897" y="16171"/>
                </a:lnTo>
                <a:lnTo>
                  <a:pt x="16126" y="16473"/>
                </a:lnTo>
                <a:lnTo>
                  <a:pt x="16240" y="16913"/>
                </a:lnTo>
                <a:lnTo>
                  <a:pt x="16515" y="17261"/>
                </a:lnTo>
                <a:lnTo>
                  <a:pt x="17088" y="17586"/>
                </a:lnTo>
                <a:lnTo>
                  <a:pt x="17798" y="17865"/>
                </a:lnTo>
                <a:lnTo>
                  <a:pt x="18576" y="18097"/>
                </a:lnTo>
                <a:lnTo>
                  <a:pt x="19424" y="18213"/>
                </a:lnTo>
                <a:lnTo>
                  <a:pt x="20317" y="18213"/>
                </a:lnTo>
                <a:lnTo>
                  <a:pt x="21050" y="18213"/>
                </a:lnTo>
                <a:lnTo>
                  <a:pt x="21600" y="17865"/>
                </a:lnTo>
                <a:lnTo>
                  <a:pt x="21165" y="17656"/>
                </a:lnTo>
                <a:lnTo>
                  <a:pt x="20592" y="17470"/>
                </a:lnTo>
                <a:lnTo>
                  <a:pt x="20088" y="17029"/>
                </a:lnTo>
                <a:lnTo>
                  <a:pt x="19653" y="16681"/>
                </a:lnTo>
                <a:lnTo>
                  <a:pt x="19195" y="16241"/>
                </a:lnTo>
                <a:lnTo>
                  <a:pt x="18920" y="15962"/>
                </a:lnTo>
                <a:lnTo>
                  <a:pt x="18576" y="15498"/>
                </a:lnTo>
                <a:lnTo>
                  <a:pt x="18576" y="15057"/>
                </a:lnTo>
                <a:lnTo>
                  <a:pt x="18485" y="14756"/>
                </a:lnTo>
                <a:lnTo>
                  <a:pt x="18256" y="14199"/>
                </a:lnTo>
                <a:lnTo>
                  <a:pt x="17912" y="13526"/>
                </a:lnTo>
                <a:lnTo>
                  <a:pt x="17523" y="13016"/>
                </a:lnTo>
                <a:lnTo>
                  <a:pt x="16973" y="12436"/>
                </a:lnTo>
                <a:lnTo>
                  <a:pt x="16355" y="12041"/>
                </a:lnTo>
                <a:lnTo>
                  <a:pt x="16011" y="11832"/>
                </a:lnTo>
                <a:lnTo>
                  <a:pt x="15690" y="11716"/>
                </a:lnTo>
                <a:lnTo>
                  <a:pt x="15232" y="11716"/>
                </a:lnTo>
                <a:lnTo>
                  <a:pt x="14843" y="11716"/>
                </a:lnTo>
                <a:lnTo>
                  <a:pt x="15461" y="11252"/>
                </a:lnTo>
                <a:lnTo>
                  <a:pt x="16126" y="10858"/>
                </a:lnTo>
                <a:lnTo>
                  <a:pt x="16973" y="10649"/>
                </a:lnTo>
                <a:lnTo>
                  <a:pt x="17798" y="10417"/>
                </a:lnTo>
                <a:lnTo>
                  <a:pt x="18806" y="10301"/>
                </a:lnTo>
                <a:lnTo>
                  <a:pt x="19653" y="10301"/>
                </a:lnTo>
                <a:lnTo>
                  <a:pt x="20478" y="10417"/>
                </a:lnTo>
                <a:lnTo>
                  <a:pt x="21256" y="10533"/>
                </a:lnTo>
                <a:lnTo>
                  <a:pt x="20707" y="9837"/>
                </a:lnTo>
                <a:lnTo>
                  <a:pt x="19859" y="9234"/>
                </a:lnTo>
                <a:lnTo>
                  <a:pt x="18806" y="8538"/>
                </a:lnTo>
                <a:lnTo>
                  <a:pt x="17637" y="8144"/>
                </a:lnTo>
                <a:lnTo>
                  <a:pt x="16973" y="8027"/>
                </a:lnTo>
                <a:lnTo>
                  <a:pt x="16355" y="7935"/>
                </a:lnTo>
                <a:lnTo>
                  <a:pt x="15805" y="7935"/>
                </a:lnTo>
                <a:lnTo>
                  <a:pt x="15118" y="8027"/>
                </a:lnTo>
                <a:lnTo>
                  <a:pt x="14614" y="8144"/>
                </a:lnTo>
                <a:lnTo>
                  <a:pt x="14064" y="8422"/>
                </a:lnTo>
                <a:lnTo>
                  <a:pt x="13606" y="8886"/>
                </a:lnTo>
                <a:lnTo>
                  <a:pt x="13217" y="9327"/>
                </a:lnTo>
                <a:lnTo>
                  <a:pt x="13606" y="8538"/>
                </a:lnTo>
                <a:lnTo>
                  <a:pt x="13950" y="7935"/>
                </a:lnTo>
                <a:lnTo>
                  <a:pt x="14293" y="7123"/>
                </a:lnTo>
                <a:lnTo>
                  <a:pt x="14499" y="6519"/>
                </a:lnTo>
                <a:lnTo>
                  <a:pt x="14614" y="5823"/>
                </a:lnTo>
                <a:lnTo>
                  <a:pt x="14614" y="5220"/>
                </a:lnTo>
                <a:lnTo>
                  <a:pt x="14408" y="4524"/>
                </a:lnTo>
                <a:lnTo>
                  <a:pt x="14064" y="3898"/>
                </a:lnTo>
                <a:lnTo>
                  <a:pt x="13606" y="3225"/>
                </a:lnTo>
                <a:lnTo>
                  <a:pt x="13331" y="2598"/>
                </a:lnTo>
                <a:lnTo>
                  <a:pt x="13102" y="2042"/>
                </a:lnTo>
                <a:lnTo>
                  <a:pt x="12896" y="1485"/>
                </a:lnTo>
                <a:lnTo>
                  <a:pt x="12781" y="1090"/>
                </a:lnTo>
                <a:lnTo>
                  <a:pt x="12667" y="626"/>
                </a:lnTo>
                <a:lnTo>
                  <a:pt x="12667" y="278"/>
                </a:lnTo>
                <a:lnTo>
                  <a:pt x="12667" y="0"/>
                </a:lnTo>
                <a:lnTo>
                  <a:pt x="12163" y="394"/>
                </a:lnTo>
                <a:lnTo>
                  <a:pt x="11728" y="974"/>
                </a:lnTo>
                <a:lnTo>
                  <a:pt x="11155" y="1601"/>
                </a:lnTo>
                <a:lnTo>
                  <a:pt x="10766" y="2390"/>
                </a:lnTo>
                <a:lnTo>
                  <a:pt x="10330" y="3109"/>
                </a:lnTo>
                <a:lnTo>
                  <a:pt x="10101" y="3898"/>
                </a:lnTo>
                <a:lnTo>
                  <a:pt x="9987" y="4524"/>
                </a:lnTo>
                <a:lnTo>
                  <a:pt x="10101" y="5220"/>
                </a:lnTo>
                <a:lnTo>
                  <a:pt x="10216" y="5823"/>
                </a:lnTo>
                <a:lnTo>
                  <a:pt x="10330" y="6403"/>
                </a:lnTo>
                <a:lnTo>
                  <a:pt x="10330" y="6914"/>
                </a:lnTo>
                <a:lnTo>
                  <a:pt x="10216" y="7471"/>
                </a:lnTo>
                <a:lnTo>
                  <a:pt x="10101" y="7935"/>
                </a:lnTo>
                <a:lnTo>
                  <a:pt x="9872" y="8329"/>
                </a:lnTo>
                <a:lnTo>
                  <a:pt x="9643" y="8654"/>
                </a:lnTo>
                <a:lnTo>
                  <a:pt x="9368" y="9002"/>
                </a:lnTo>
                <a:close/>
              </a:path>
            </a:pathLst>
          </a:custGeom>
          <a:solidFill>
            <a:srgbClr val="008000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7481" y="2244038"/>
            <a:ext cx="2258368" cy="1503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67755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7030A0"/>
                </a:solidFill>
              </a:rPr>
              <a:t>Найди лишнее</a:t>
            </a:r>
            <a:endParaRPr lang="ru-RU" dirty="0">
              <a:solidFill>
                <a:srgbClr val="7030A0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9872" y="2069403"/>
            <a:ext cx="2000250" cy="2714625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50" y="2405061"/>
            <a:ext cx="3194471" cy="204787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1512" y="2402779"/>
            <a:ext cx="2867025" cy="2047875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3059832" y="4784028"/>
            <a:ext cx="322915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Молодец!</a:t>
            </a:r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0554412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3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Кошка</a:t>
            </a:r>
            <a:endParaRPr lang="ru-RU" sz="48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half"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1772816"/>
            <a:ext cx="4035829" cy="3233651"/>
          </a:xfrm>
        </p:spPr>
      </p:pic>
      <p:sp>
        <p:nvSpPr>
          <p:cNvPr id="9" name="Объект 8"/>
          <p:cNvSpPr>
            <a:spLocks noGrp="1"/>
          </p:cNvSpPr>
          <p:nvPr>
            <p:ph sz="half" idx="2"/>
          </p:nvPr>
        </p:nvSpPr>
        <p:spPr>
          <a:xfrm>
            <a:off x="5076056" y="1600200"/>
            <a:ext cx="3744416" cy="452596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2400" b="1" dirty="0" smtClean="0"/>
              <a:t>Берегись мышиный род, </a:t>
            </a:r>
            <a:br>
              <a:rPr lang="ru-RU" sz="2400" b="1" dirty="0" smtClean="0"/>
            </a:br>
            <a:r>
              <a:rPr lang="ru-RU" sz="2400" b="1" dirty="0" smtClean="0"/>
              <a:t>На охоту вышел</a:t>
            </a:r>
            <a:endParaRPr lang="ru-RU" sz="2400" b="1" dirty="0"/>
          </a:p>
        </p:txBody>
      </p:sp>
      <p:pic>
        <p:nvPicPr>
          <p:cNvPr id="12" name="Maid with the Flaxen Hair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7170737" y="5280967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77757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71411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  <p:cond evt="onNext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7030A0"/>
                </a:solidFill>
              </a:rPr>
              <a:t>собака</a:t>
            </a:r>
            <a:endParaRPr lang="ru-RU" b="1" dirty="0">
              <a:solidFill>
                <a:srgbClr val="7030A0"/>
              </a:solidFill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556792"/>
            <a:ext cx="4153444" cy="4176464"/>
          </a:xfrm>
        </p:spPr>
      </p:pic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16288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i="1" dirty="0" smtClean="0">
                <a:effectLst/>
              </a:rPr>
              <a:t> </a:t>
            </a:r>
            <a:endParaRPr lang="ru-RU" dirty="0" smtClean="0">
              <a:effectLst/>
            </a:endParaRPr>
          </a:p>
          <a:p>
            <a:pPr marL="0" indent="0">
              <a:buNone/>
            </a:pPr>
            <a:r>
              <a:rPr lang="ru-RU" dirty="0" smtClean="0"/>
              <a:t>Я рычать умею грозно,</a:t>
            </a:r>
          </a:p>
          <a:p>
            <a:pPr marL="0" indent="0">
              <a:buNone/>
            </a:pPr>
            <a:r>
              <a:rPr lang="ru-RU" dirty="0" smtClean="0"/>
              <a:t>Весело махать хвостом,</a:t>
            </a:r>
          </a:p>
          <a:p>
            <a:pPr marL="0" indent="0">
              <a:buNone/>
            </a:pPr>
            <a:r>
              <a:rPr lang="ru-RU" dirty="0" smtClean="0"/>
              <a:t>Я бываю очень рослой</a:t>
            </a:r>
          </a:p>
          <a:p>
            <a:pPr marL="0" indent="0">
              <a:buNone/>
            </a:pPr>
            <a:r>
              <a:rPr lang="ru-RU" dirty="0" smtClean="0"/>
              <a:t>И бываю карликом.</a:t>
            </a:r>
          </a:p>
          <a:p>
            <a:pPr marL="0" indent="0">
              <a:buNone/>
            </a:pPr>
            <a:r>
              <a:rPr lang="ru-RU" dirty="0" smtClean="0"/>
              <a:t>Могу другом вашим стать,</a:t>
            </a:r>
          </a:p>
          <a:p>
            <a:pPr marL="0" indent="0">
              <a:buNone/>
            </a:pPr>
            <a:r>
              <a:rPr lang="ru-RU" dirty="0" smtClean="0"/>
              <a:t>И могу вас покусать.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073745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7030A0"/>
                </a:solidFill>
              </a:rPr>
              <a:t>корова</a:t>
            </a:r>
            <a:endParaRPr lang="ru-RU" b="1" dirty="0">
              <a:solidFill>
                <a:srgbClr val="7030A0"/>
              </a:solidFill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700808"/>
            <a:ext cx="3942011" cy="3384376"/>
          </a:xfrm>
        </p:spPr>
      </p:pic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 smtClean="0"/>
              <a:t>Угадать её легко.</a:t>
            </a:r>
          </a:p>
          <a:p>
            <a:pPr marL="0" indent="0">
              <a:buNone/>
            </a:pPr>
            <a:r>
              <a:rPr lang="ru-RU" dirty="0" smtClean="0"/>
              <a:t>Чтобы было молоко,</a:t>
            </a:r>
          </a:p>
          <a:p>
            <a:pPr marL="0" indent="0">
              <a:buNone/>
            </a:pPr>
            <a:r>
              <a:rPr lang="ru-RU" dirty="0" smtClean="0"/>
              <a:t>в поле щиплет травку снова.</a:t>
            </a:r>
          </a:p>
          <a:p>
            <a:pPr marL="0" indent="0">
              <a:buNone/>
            </a:pPr>
            <a:r>
              <a:rPr lang="ru-RU" dirty="0" smtClean="0"/>
              <a:t>Кто мычит, скажи? -- корова.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046825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169</TotalTime>
  <Words>41</Words>
  <Application>Microsoft Office PowerPoint</Application>
  <PresentationFormat>Экран (4:3)</PresentationFormat>
  <Paragraphs>21</Paragraphs>
  <Slides>6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Тема Office</vt:lpstr>
      <vt:lpstr>Домашние животные</vt:lpstr>
      <vt:lpstr>Найди лишнее</vt:lpstr>
      <vt:lpstr>Найди лишнее</vt:lpstr>
      <vt:lpstr>Кошка</vt:lpstr>
      <vt:lpstr>собака</vt:lpstr>
      <vt:lpstr>корова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Учебный класс</dc:creator>
  <cp:lastModifiedBy>Учебный класс</cp:lastModifiedBy>
  <cp:revision>14</cp:revision>
  <dcterms:created xsi:type="dcterms:W3CDTF">2016-10-31T09:05:18Z</dcterms:created>
  <dcterms:modified xsi:type="dcterms:W3CDTF">2016-10-31T11:54:56Z</dcterms:modified>
</cp:coreProperties>
</file>