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3" r:id="rId5"/>
    <p:sldId id="258" r:id="rId6"/>
    <p:sldId id="262" r:id="rId7"/>
    <p:sldId id="264" r:id="rId8"/>
    <p:sldId id="259" r:id="rId9"/>
    <p:sldId id="265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E720-B837-4448-84CF-905BD2247E7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1472" y="500042"/>
            <a:ext cx="3929090" cy="61436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_87750_1e5d2933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3929058" y="3845312"/>
            <a:ext cx="1643074" cy="2832886"/>
          </a:xfrm>
          <a:prstGeom prst="rect">
            <a:avLst/>
          </a:prstGeom>
        </p:spPr>
      </p:pic>
      <p:sp>
        <p:nvSpPr>
          <p:cNvPr id="11" name="Овал 10"/>
          <p:cNvSpPr/>
          <p:nvPr userDrawn="1"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7752" y="207167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«Помоги Незнайке»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3929090" cy="614366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8000"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87750_1e5d2933_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929058" y="3845312"/>
            <a:ext cx="1643074" cy="28328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цикорий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живокость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0" cy="385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полях и вдоль дорог летом ты меня узнаешь по голубым цветам с лепестками, как у ромашки, и длинным резным листьям. Бывает, меня высаживают в огородах и используют в салаты, а из корневища готовят напиток, похожий на кофе.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зубровка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714356"/>
            <a:ext cx="392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потаённых местах глухих дальневосточных лесов люди месяцами бродят, чтобы добыть мой корень. А в нём – целый набор веществ, делающих человека сильным, выносливым, быстрым. Мой корень похож на человечка.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 b="-8000"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endshow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0042"/>
            <a:ext cx="40005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вместе беречь все растения Земли – от маленькой травинки до огромного дуба, от маленькой водоросли в озере до огромного баобаба в африканской саванне. Этим мы спасём нашу Землю и сохраним её для потомков.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Незнайка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37862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мой коллекции очень много интересных растений, но названий я их не знаю. Помогите мне узнать, как же называется каждое из них.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8501090" y="571480"/>
            <a:ext cx="500066" cy="714380"/>
          </a:xfrm>
          <a:prstGeom prst="actionButtonDocumen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5786446" y="5715016"/>
            <a:ext cx="2428892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живокость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встретишь меня в прудах, озёрах, речках. Моё корневище лежит на дне, а длинные как ленты листья поднимаются сквозь толщу воды и верхней частью выходят на поверхность. Плоды напоминают ежика, отсюда и моё название.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иван-чай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живокость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28604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Второе моё название – кипрей. Высокие кисти моих ярко-розовых, почти малиновых цветов как пики поднимаются в июле вдоль дорог, на лугах, опушках, на местах былых лесных пожаров. Я медонос – даю нектар пчёлам. Мои листья и цветы используют в качестве заварки.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валериана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714356"/>
            <a:ext cx="392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многолетняя трава с высоким стеблем и мелкими красноватыми цветами. Из моих корней  с давних пор делают пахучие лекарственные настойки. Когда человек сильно волнуется – ему дают мои капли для успокоения.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иван-чай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живокость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ещё называют дельфиниум. Мои голубые, фиолетовые, синие цветы образуют крупные стоячие кисти на высоких стеблях. Шмели так и вьются возле них, опыляют и в награду получают сладкий нектар.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зубровка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живокость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2918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злак, мои метёлки встретишь на лугах, полях, лесных опушках. У меня приятный запах, а из моих корневищ делают отличные ароматные настойки. Меня очень любят зубры, предпочитая всем другим травам, - оттого и пошло моё название.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аконит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ежеголовка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0042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Моё второе имя – борец. Листья у меня рассечённые и напоминают расставленные пальцы, а цветы собраны в крупные красивые кисти синего, фиолетового или жёлтого цвета. Меня используют в медицине как средство, понижающее жар и утоляющее боль.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>
              <a:grayscl/>
            </a:blip>
            <a:srcRect/>
            <a:stretch>
              <a:fillRect t="-10000"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571480"/>
            <a:ext cx="4071966" cy="428628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 t="-10000"/>
            </a:stretch>
          </a:blip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92933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иван-чай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357290" y="521495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357290" y="4500570"/>
            <a:ext cx="2214578" cy="57150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наперстянка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28604"/>
            <a:ext cx="4071966" cy="422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моего цветка нижний лепесток вытянутый и большой – как будто площадка для посадки. Прилетайте, пчёлы и шмели, садитесь, опыляйте меня, ползайте по густым кистям цветов – они полны нектара. А в моих листьях содержатся полезные вещества, которые применяют в медицине.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497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БИБЛИОТЕКА</cp:lastModifiedBy>
  <cp:revision>15</cp:revision>
  <dcterms:created xsi:type="dcterms:W3CDTF">2014-08-28T16:09:30Z</dcterms:created>
  <dcterms:modified xsi:type="dcterms:W3CDTF">2018-01-22T07:17:12Z</dcterms:modified>
</cp:coreProperties>
</file>