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1" r:id="rId4"/>
    <p:sldId id="267" r:id="rId5"/>
    <p:sldId id="260" r:id="rId6"/>
    <p:sldId id="259" r:id="rId7"/>
    <p:sldId id="278" r:id="rId8"/>
    <p:sldId id="265" r:id="rId9"/>
    <p:sldId id="262" r:id="rId10"/>
    <p:sldId id="263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9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87B"/>
    <a:srgbClr val="542939"/>
    <a:srgbClr val="853E5B"/>
    <a:srgbClr val="F94900"/>
    <a:srgbClr val="613125"/>
    <a:srgbClr val="E4ECD1"/>
    <a:srgbClr val="8ED354"/>
    <a:srgbClr val="06A78E"/>
    <a:srgbClr val="068A78"/>
    <a:srgbClr val="06A8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5" autoAdjust="0"/>
    <p:restoredTop sz="96360" autoAdjust="0"/>
  </p:normalViewPr>
  <p:slideViewPr>
    <p:cSldViewPr snapToGrid="0">
      <p:cViewPr varScale="1">
        <p:scale>
          <a:sx n="71" d="100"/>
          <a:sy n="71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5840" y="869752"/>
            <a:ext cx="76287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«Закаливание – регулярная тренировка защитных сил организма ребёнка. Закаливающие мероприятия в системе работы МБДОУ Чупинского детского сада»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4284" y="3070097"/>
            <a:ext cx="4731553" cy="12003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Заседание Методического совета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МБДОУ Чупинского детского сада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дата: 30 ноября 2021 года</a:t>
            </a:r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0057" y="6311281"/>
            <a:ext cx="5503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Заседание подготовила и провела старший воспитатель Пашкова Г.Н.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6399" y="208371"/>
            <a:ext cx="78867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каким принципам проводятся закаливающие процедуры?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26571" y="1825625"/>
            <a:ext cx="4362995" cy="481030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а) принцип систематичности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 fontAlgn="base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Закаливание организма должно проводиться систематически, изо дня в день.</a:t>
            </a:r>
          </a:p>
          <a:p>
            <a:pPr>
              <a:buNone/>
            </a:pPr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б) принцип постепенности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Закаливание принесет положительный результат лишь в том случае, если сила и длительность действия закаливающих процедур будут наращиваться постепенно.</a:t>
            </a:r>
          </a:p>
          <a:p>
            <a:pPr>
              <a:buNone/>
            </a:pPr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в) принцип последовательности.</a:t>
            </a:r>
            <a:endParaRPr lang="ru-RU" sz="31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Необходима предварительная тренировка организма более щадящими процедурами.</a:t>
            </a:r>
          </a:p>
          <a:p>
            <a:pPr fontAlgn="base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принцип учета индивидуальных особенностей человека.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7" name="Picture 1" descr="C:\Users\Галина Николаевна\Desktop\мыло и микроб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9412" y="2355374"/>
            <a:ext cx="3886200" cy="310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88779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способы закаливания вы знаете?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Закаливание: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воздухом,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водой,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снегом,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солнечными лучами,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босохождение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https://phonoteka.org/uploads/posts/2021-05/1620334575_55-phonoteka_org-p-fon-dlya-prezentatsii-zakalivanie-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485" y="1876073"/>
            <a:ext cx="3592989" cy="4814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Способы закаливания ещё условно делятся на традиционные и нетрадиционные виды.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44808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Традиционные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90208" y="2531201"/>
            <a:ext cx="3868340" cy="3684588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 традиционным относятся способы с минимальным воздействием на организм ребёнка, для тренировки иммунной системы.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39583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Нетрадиционные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29150" y="2103120"/>
            <a:ext cx="4149090" cy="4572000"/>
          </a:xfrm>
        </p:spPr>
        <p:txBody>
          <a:bodyPr>
            <a:normAutofit fontScale="85000" lnSpcReduction="10000"/>
          </a:bodyPr>
          <a:lstStyle/>
          <a:p>
            <a:pPr marL="0" indent="18000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Нетрадиционные методы закаливания подразумевают интенсивное воздействие на организм холодной воды, снега и воздуха.</a:t>
            </a:r>
          </a:p>
          <a:p>
            <a:pPr marL="0" lvl="0" indent="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rgbClr val="AC187B"/>
                </a:solidFill>
                <a:latin typeface="Times New Roman" pitchFamily="18" charset="0"/>
                <a:cs typeface="Times New Roman" pitchFamily="18" charset="0"/>
              </a:rPr>
              <a:t>обтирание снегом и хождение босиком по снегу;</a:t>
            </a:r>
          </a:p>
          <a:p>
            <a:pPr marL="0" lvl="0" indent="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rgbClr val="AC187B"/>
                </a:solidFill>
                <a:latin typeface="Times New Roman" pitchFamily="18" charset="0"/>
                <a:cs typeface="Times New Roman" pitchFamily="18" charset="0"/>
              </a:rPr>
              <a:t>моржевание;</a:t>
            </a:r>
          </a:p>
          <a:p>
            <a:pPr marL="0" lvl="0" indent="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rgbClr val="AC187B"/>
                </a:solidFill>
                <a:latin typeface="Times New Roman" pitchFamily="18" charset="0"/>
                <a:cs typeface="Times New Roman" pitchFamily="18" charset="0"/>
              </a:rPr>
              <a:t>обливание водой на улице;</a:t>
            </a:r>
          </a:p>
          <a:p>
            <a:pPr marL="0" indent="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rgbClr val="AC187B"/>
                </a:solidFill>
                <a:latin typeface="Times New Roman" pitchFamily="18" charset="0"/>
                <a:cs typeface="Times New Roman" pitchFamily="18" charset="0"/>
              </a:rPr>
              <a:t>закаливание при помощи русской бани. </a:t>
            </a:r>
            <a:endParaRPr lang="ru-RU" dirty="0">
              <a:solidFill>
                <a:srgbClr val="AC187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84208"/>
            <a:ext cx="8412480" cy="30206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18000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в раннем возрасте имеют неподготовленную нейронную и эндокринную системы. В результате интенсивные способы закаливания могут привести к подавлению активности иммунной системы вследствие быстрого наступления стадии истощения. </a:t>
            </a:r>
          </a:p>
          <a:p>
            <a:pPr marL="0" indent="18000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Такое может произойти, если воздействие холода на организм ребенка слишком велико.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0087" y="3240360"/>
            <a:ext cx="5306891" cy="340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9841" y="365126"/>
            <a:ext cx="682905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Авторские методики закаливания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Закаливание по методике Порфирия Иванова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452110" y="1341528"/>
            <a:ext cx="3887391" cy="823912"/>
          </a:xfrm>
        </p:spPr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Закаливание по методике доктора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Комаровского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tn.fishki.net/10/upload/post/2018/02/20/2517208/4-fotoivan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31" y="2756264"/>
            <a:ext cx="3909876" cy="3909876"/>
          </a:xfrm>
          <a:prstGeom prst="rect">
            <a:avLst/>
          </a:prstGeom>
          <a:noFill/>
        </p:spPr>
      </p:pic>
      <p:pic>
        <p:nvPicPr>
          <p:cNvPr id="31748" name="Picture 4" descr="https://4.bp.blogspot.com/-TPIyORWTxFI/V20GjHUC7HI/AAAAAAAAB54/872oHh2mE502wlkFw3B__58jouK7Qa0DQCLcB/s320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8203" y="4991099"/>
            <a:ext cx="3048000" cy="1866901"/>
          </a:xfrm>
          <a:prstGeom prst="rect">
            <a:avLst/>
          </a:prstGeom>
          <a:noFill/>
        </p:spPr>
      </p:pic>
      <p:pic>
        <p:nvPicPr>
          <p:cNvPr id="31750" name="Picture 6" descr="https://delovoy-kirov.ru/files/media/events/239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4226" y="2363514"/>
            <a:ext cx="3044826" cy="2435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8402" y="335689"/>
            <a:ext cx="3868340" cy="823912"/>
          </a:xfrm>
        </p:spPr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Закаливание по методике Толкачева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64282" y="322626"/>
            <a:ext cx="3887391" cy="82391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Закаливание по методике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Гребенкина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rusbuk.ru/uploads/books/225744/995a9d2e3ac8509a35a1cb19e8bfd9bac2f995c8min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831" y="1632021"/>
            <a:ext cx="3188517" cy="4851104"/>
          </a:xfrm>
          <a:prstGeom prst="rect">
            <a:avLst/>
          </a:prstGeom>
          <a:noFill/>
        </p:spPr>
      </p:pic>
      <p:pic>
        <p:nvPicPr>
          <p:cNvPr id="30724" name="Picture 4" descr="https://ulpressa.ru/wp-content/uploads/old/12e6e36eba5a34-1-300x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0089" y="1381649"/>
            <a:ext cx="3293019" cy="2370975"/>
          </a:xfrm>
          <a:prstGeom prst="rect">
            <a:avLst/>
          </a:prstGeom>
          <a:noFill/>
        </p:spPr>
      </p:pic>
      <p:pic>
        <p:nvPicPr>
          <p:cNvPr id="30726" name="Picture 6" descr="http://adm.tyum-pravda.ru/images/galleries/Zapliv/22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1845" y="4043257"/>
            <a:ext cx="3536315" cy="2357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51465" y="544694"/>
            <a:ext cx="3868340" cy="823912"/>
          </a:xfrm>
        </p:spPr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Система закаливания по Никитиным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37710" y="649197"/>
            <a:ext cx="3887391" cy="823912"/>
          </a:xfrm>
        </p:spPr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Методика доктора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Бубновского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9700" name="Picture 4" descr="https://ecology.md/uploads/files_elfinder/2020/07/07_02/nikitin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033" y="4214163"/>
            <a:ext cx="3554276" cy="2369517"/>
          </a:xfrm>
          <a:prstGeom prst="rect">
            <a:avLst/>
          </a:prstGeom>
          <a:noFill/>
        </p:spPr>
      </p:pic>
      <p:pic>
        <p:nvPicPr>
          <p:cNvPr id="29702" name="Picture 6" descr="https://cdni.rbth.com/rbthmedia/images/2020.04/article/5e9704f285600a68d5641f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789" y="1504088"/>
            <a:ext cx="4386961" cy="2467021"/>
          </a:xfrm>
          <a:prstGeom prst="rect">
            <a:avLst/>
          </a:prstGeom>
          <a:noFill/>
        </p:spPr>
      </p:pic>
      <p:pic>
        <p:nvPicPr>
          <p:cNvPr id="29704" name="Picture 8" descr="https://ulpressa.ru/wp-content/uploads/old/26d9b2af85b98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0636" y="3696789"/>
            <a:ext cx="3975651" cy="2743200"/>
          </a:xfrm>
          <a:prstGeom prst="rect">
            <a:avLst/>
          </a:prstGeom>
          <a:noFill/>
        </p:spPr>
      </p:pic>
      <p:pic>
        <p:nvPicPr>
          <p:cNvPr id="29708" name="Picture 12" descr="https://content.onliner.by/news/2016/01/original_size/1b06abd89f27d9ad78add3e75d47bf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1528" y="1658197"/>
            <a:ext cx="2901134" cy="1934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195943"/>
            <a:ext cx="7039247" cy="1058092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Отношение официальной медицины к экстремальному закаливанию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349931" y="1763486"/>
            <a:ext cx="4572000" cy="4909866"/>
          </a:xfrm>
        </p:spPr>
        <p:txBody>
          <a:bodyPr>
            <a:noAutofit/>
          </a:bodyPr>
          <a:lstStyle/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повышенная индивидуальная чувствительность к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УФ-лучам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холоду и т.д.;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системная красная волчанка – это одно из самых грозных заболеваний аутоиммунной системы, когда в организме появляются антитела к собственному ДНК;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тиреотоксикоз – когда повышен уровень гормонов щитовидной железы;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туберкулез –инфекционное заболевание, возбудителем которого является палочка Коха;</a:t>
            </a:r>
          </a:p>
          <a:p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ревматоидный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артрит – недуг, проявляющийся в виде воспалительного процесса в суставах и окружающих их тканях;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склеродермия – достаточно редкая болезнь, характерным для которой является утолщение и затвердение кожи и соединительной ткани.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7484" y="1306286"/>
            <a:ext cx="437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Закаливание противопоказано, если у вас: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354" y="2214924"/>
            <a:ext cx="3168126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>
              <a:spcBef>
                <a:spcPts val="60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всей своей эффективности, экстремальное воздействие холодом может приводить к негативным результатам.</a:t>
            </a:r>
          </a:p>
          <a:p>
            <a:pPr indent="180000" algn="ctr">
              <a:spcBef>
                <a:spcPts val="60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Почему?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1154" y="3461023"/>
            <a:ext cx="6884126" cy="324022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766" y="1528355"/>
            <a:ext cx="8268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Проведение закаливающих процедур в группах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169817"/>
            <a:ext cx="7886700" cy="111034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Прием локального акта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«Правила проведения оздоровительных закаливающих процедур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МБДОУ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Чупинском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детском саду»</a:t>
            </a: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28650" y="1541417"/>
            <a:ext cx="7886700" cy="514676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600"/>
              </a:spcBef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Постановление Главного государственного санитарного врача РФ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 28 сентября 2020 г. № 28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"Об утверждении санитарных правил СП 2.4.3648-20 "Санитарно-эпидемиологические требования к организациям воспитания и обучения, отдыха и оздоровления детей и молодежи</a:t>
            </a:r>
            <a:r>
              <a:rPr lang="ru-RU" sz="1600" b="1" u="sng" dirty="0" smtClean="0"/>
              <a:t>"«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2.9.5.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целях предотвращения возникновения и распространения инфекционных и неинфекционных заболеваний и пищевых отравлений в хозяйствующим субъектом проводятся:</a:t>
            </a:r>
          </a:p>
          <a:p>
            <a:pPr marL="0" indent="180000">
              <a:lnSpc>
                <a:spcPct val="110000"/>
              </a:lnSpc>
              <a:spcBef>
                <a:spcPts val="6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…. распределение детей в соответствии с заключением о принадлежности несовершеннолетнего к медицинской группе для занятий физической культурой;</a:t>
            </a:r>
          </a:p>
          <a:p>
            <a:pPr marL="0" indent="180000">
              <a:lnSpc>
                <a:spcPct val="110000"/>
              </a:lnSpc>
              <a:spcBef>
                <a:spcPts val="6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документирование и контроль за организацией процесса физического воспитания и проведением мероприятий по физической культуре в зависимости от пола, возраста и состояния здоровья; за состоянием и содержанием мест занятий физической культурой; за пищеблоком и питанием детей;</a:t>
            </a:r>
          </a:p>
          <a:p>
            <a:pPr marL="0" indent="180000">
              <a:lnSpc>
                <a:spcPct val="110000"/>
              </a:lnSpc>
              <a:spcBef>
                <a:spcPts val="600"/>
              </a:spcBef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назначение мероприятий по закаливанию, которые организуются с согласия родителей (законных представителей) и проводятся с учетом состояния здоровья детей (молодежи);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основные факторы влияющие на здоровье?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608524"/>
          </a:xfrm>
        </p:spPr>
        <p:txBody>
          <a:bodyPr anchor="ctr">
            <a:normAutofit/>
          </a:bodyPr>
          <a:lstStyle/>
          <a:p>
            <a:pPr marL="0" indent="0" fontAlgn="base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Это:</a:t>
            </a:r>
          </a:p>
          <a:p>
            <a:pPr marL="0" indent="457200" fontAlgn="base">
              <a:spcBef>
                <a:spcPts val="600"/>
              </a:spcBef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рациональное питание;</a:t>
            </a:r>
          </a:p>
          <a:p>
            <a:pPr marL="0" indent="457200" fontAlgn="base">
              <a:spcBef>
                <a:spcPts val="600"/>
              </a:spcBef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соблюдение режима дня;</a:t>
            </a:r>
          </a:p>
          <a:p>
            <a:pPr marL="0" indent="457200" fontAlgn="base">
              <a:spcBef>
                <a:spcPts val="600"/>
              </a:spcBef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оптимальный двигательный режим;</a:t>
            </a:r>
          </a:p>
          <a:p>
            <a:pPr marL="0" indent="457200" fontAlgn="base">
              <a:spcBef>
                <a:spcPts val="600"/>
              </a:spcBef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полноценный сон;</a:t>
            </a:r>
          </a:p>
          <a:p>
            <a:pPr marL="0" indent="457200" fontAlgn="base">
              <a:spcBef>
                <a:spcPts val="600"/>
              </a:spcBef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здоровая гигиеническая среда;</a:t>
            </a:r>
          </a:p>
          <a:p>
            <a:pPr marL="0" indent="457200" fontAlgn="base">
              <a:spcBef>
                <a:spcPts val="600"/>
              </a:spcBef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благоприятная психологическая атмосфера.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6725739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Решение Методического совета от 30.11.2021 года.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8418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Принять локальный акт «Правила проведения оздоровительных закаливающих процедур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МБДОУ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Чупинском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детском саду».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работу с родителями (законными представителями) воспитанников по вопросу получения согласий на проведение закаливающих процедур с детьми.</a:t>
            </a:r>
          </a:p>
          <a:p>
            <a:pPr marL="514350" indent="-51435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Ответственные: воспитатели всех групп.</a:t>
            </a:r>
          </a:p>
          <a:p>
            <a:pPr marL="514350" indent="-51435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Срок: до 10.12.2021 г. и далее постоянно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82881" y="404948"/>
            <a:ext cx="8739050" cy="6204857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180000" lvl="0" indent="180000" fontAlgn="base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На основании разрешения родителей (законных представителей) воспитанников, в соответствии с требованиями Санитарно-эпидемиологических правил СП 2.4. 3648-20 «Санитарно-эпидемиологические требования к организациям воспитания и обучения, отдыха и оздоровления детей и молодежи», (Постановление Главного государственного санитарного врача РФ от 28.09.2020 № 28) проводить закаливающие процедуры с учетом Правил проведения оздоровительных закаливающих процедур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МБДОУ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Чупинском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детском саду.</a:t>
            </a:r>
          </a:p>
          <a:p>
            <a:pPr marL="514350" indent="-51435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Ответственные: воспитатели всех групп.</a:t>
            </a:r>
          </a:p>
          <a:p>
            <a:pPr marL="514350" indent="-51435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Срок: постоянно.</a:t>
            </a:r>
          </a:p>
          <a:p>
            <a:pPr marL="180000" lvl="0" indent="216000" fontAlgn="base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Контролировать время пребывания детей на свежем воздухе с обязательной организацией двигательной активности в соответствии с утвержденным режимом дня на учебный год.</a:t>
            </a:r>
          </a:p>
          <a:p>
            <a:pPr marL="514350" indent="-51435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Ответственные: воспитатели всех групп.</a:t>
            </a:r>
          </a:p>
          <a:p>
            <a:pPr marL="514350" indent="-51435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Срок: постоянно.</a:t>
            </a:r>
          </a:p>
          <a:p>
            <a:pPr marL="180000" lvl="0" indent="216000" fontAlgn="base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Продолжить уделять большое внимание укреплению здоровья воспитанников через рациональное использование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технологий и приобщения к здоровому образу жизни.</a:t>
            </a:r>
          </a:p>
          <a:p>
            <a:pPr marL="514350" indent="-51435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Ответственные: воспитатели. </a:t>
            </a:r>
          </a:p>
          <a:p>
            <a:pPr marL="514350" indent="-51435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Срок: постоянно.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1657" y="27170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974721" y="391117"/>
            <a:ext cx="69703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Хорошая иммунная система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это предпосылка для долгой и здоровой жизни.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Требования Федерального закона от 29.12.2012 года № 273 «Об образовании в Российской Федерации» 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13509" y="1854926"/>
            <a:ext cx="8543107" cy="483325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Статья 41. Охрана здоровья обучающихся</a:t>
            </a:r>
            <a:endParaRPr lang="ru-RU" sz="2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buAutoNum type="arabicPeriod"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Охрана здоровья обучающихся включает в себя:</a:t>
            </a:r>
          </a:p>
          <a:p>
            <a:pPr marL="0" indent="4572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организацию питания обучающихся;</a:t>
            </a:r>
          </a:p>
          <a:p>
            <a:pPr marL="0" indent="4572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определение оптимальной учебной,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внеучебной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нагрузки, режима учебных занятий и продолжительности каникул;</a:t>
            </a:r>
          </a:p>
          <a:p>
            <a:pPr marL="0" indent="4572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пропаганду и обучение навыкам здорового образа жизни,</a:t>
            </a:r>
          </a:p>
          <a:p>
            <a:pPr marL="0" indent="4572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организацию и создание условий для профилактики заболеваний и оздоровления обучающихся, для занятия ими физической культурой и спортом;</a:t>
            </a:r>
          </a:p>
          <a:p>
            <a:pPr marL="0" indent="4572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обеспечение безопасности обучающихся во время пребывания в организации, осуществляющей образовательную деятельность;</a:t>
            </a:r>
          </a:p>
          <a:p>
            <a:pPr marL="0" indent="4572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профилактику несчастных случаев с обучающимися во время пребывания в организации, осуществляющей образовательную деятельность;</a:t>
            </a:r>
          </a:p>
          <a:p>
            <a:pPr marL="0" indent="4572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проведение санитарно-противоэпидемических и профилактических мероприятий;</a:t>
            </a:r>
          </a:p>
          <a:p>
            <a:pPr marL="0" indent="4572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обучение педагогических работников навыкам оказания первой помощи.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1257" y="916534"/>
            <a:ext cx="8660674" cy="57246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осуществляющие образовательную деятельность, при реализации образовательных программ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создают условия для охраны здоровья обучающихся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том числе обеспечивают: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наблюдение за состоянием здоровья обучающихся;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проведение санитарно-гигиенических, профилактических и оздоровительных мероприятий, обучение и воспитание в сфере охраны здоровья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граждан в Российской Федерации;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соблюдение государственных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санитарно-эпидемиологичес-ких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правил и нормативов;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расследование и учет несчастных случаев с обучающимися во время пребывания в организации.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419" y="796834"/>
            <a:ext cx="80918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Закаливание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– это повышение устойчивости организма к неблагоприятному воздействию ряда факторов окружающей среды путём систематического кратковременного воздействия на организм этих же факторов в малых дозах.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ds04.infourok.ru/uploads/ex/0c19/00145768-42f1c145/img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4390" y="3931921"/>
            <a:ext cx="3901438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31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5578" y="535577"/>
            <a:ext cx="7341326" cy="24819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Закаливание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 в детском саду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это активный процесс повышения устойчивости организма ребёнка к холоду;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это система закаливающих мероприятий в режиме дня, а не только какая-либо одна закаливающая процедура.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872" y="3185732"/>
            <a:ext cx="3196928" cy="347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9455" y="2939596"/>
            <a:ext cx="2759258" cy="26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0639" y="182880"/>
            <a:ext cx="7886700" cy="124097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Факторы, ослабляющие иммунные функции организма: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28650" y="1410790"/>
            <a:ext cx="7886700" cy="5447210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–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оперативные вмешательства и наркоз;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–  переутомление, хронический стресс;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–  приём любых гормональных препаратов;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–  лечение антибиотиками;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–  атмосферные загрязнения, неблагоприятная радиационная обстановка;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–  травмы, ожоги, переохлаждения, кровопотери;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–  частые простудные заболевания;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–  инфекционные заболевания и интоксикации;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–  хронические заболевания, в том числе сахарный диабет;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–  вредные привычки (курение, частое употребление алкоголя, наркотиков и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спайсов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–  малоподвижный образ жизни;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–  нерациональное питание - употребление в пищу продуктов , снижающих иммунитет - копченостей, жирного мяса, колбас, сосисок, консервов, мясных полуфабрикатов;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–  недостаточное потребление воды (менее 2х литров в сутки).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182880"/>
            <a:ext cx="7886700" cy="60089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Закаливание не лечит, а предупреждает болезнь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942658" y="858975"/>
            <a:ext cx="3626576" cy="269412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закаливании происходит  повышение иммунитета за счёт увеличения выработки в организме интерферона,  барьерных свойств крови и тканевых жидкостей.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35130" y="1136470"/>
            <a:ext cx="4036423" cy="556477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18000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Наш организм постоянно борется с микробами, вирусами, чужеродными бактериями, которые могут нанести смертельный вред нашему организму и резко сократить продолжительность жизни.</a:t>
            </a:r>
          </a:p>
          <a:p>
            <a:pPr marL="0" indent="18000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Нарушение иммунной системы можно рассматривать и как причину старения. </a:t>
            </a:r>
          </a:p>
          <a:p>
            <a:pPr marL="0" indent="18000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Это самоуничтожение организма из-за нарушений в иммунной системе.</a:t>
            </a:r>
          </a:p>
        </p:txBody>
      </p:sp>
      <p:pic>
        <p:nvPicPr>
          <p:cNvPr id="7170" name="Picture 2" descr="https://medok.com/files/images/old/mechnikov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595" y="3435599"/>
            <a:ext cx="4284525" cy="3213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7026184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Какие виды закаливания вам знакомы?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Пассивное: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проживание в холодном климате,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переодевание, раздевание сырой одежды,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солнечные ванны на прогулке, вдыхание холодного воздуха на улице. 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Оно оказывает некоторое тренирующее влияние на терморегуляторные механизмы, и устойчивость к холоду несколько повышается.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223692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Активное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систематическое применение искусственно создаваемых и строго дозируемых температурных воздействий.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Сюда относятся все специальные закаливающие процедуры.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930</TotalTime>
  <Words>846</Words>
  <Application>Microsoft Office PowerPoint</Application>
  <PresentationFormat>Экран (4:3)</PresentationFormat>
  <Paragraphs>129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Назовите основные факторы влияющие на здоровье?</vt:lpstr>
      <vt:lpstr>Требования Федерального закона от 29.12.2012 года № 273 «Об образовании в Российской Федерации» </vt:lpstr>
      <vt:lpstr>Слайд 4</vt:lpstr>
      <vt:lpstr>Слайд 5</vt:lpstr>
      <vt:lpstr>Закаливание в детском саду - это активный процесс повышения устойчивости организма ребёнка к холоду;  это система закаливающих мероприятий в режиме дня, а не только какая-либо одна закаливающая процедура.</vt:lpstr>
      <vt:lpstr>Факторы, ослабляющие иммунные функции организма:</vt:lpstr>
      <vt:lpstr>Закаливание не лечит, а предупреждает болезнь</vt:lpstr>
      <vt:lpstr>Какие виды закаливания вам знакомы?</vt:lpstr>
      <vt:lpstr>По каким принципам проводятся закаливающие процедуры?</vt:lpstr>
      <vt:lpstr>Какие способы закаливания вы знаете?</vt:lpstr>
      <vt:lpstr>Способы закаливания ещё условно делятся на традиционные и нетрадиционные виды. </vt:lpstr>
      <vt:lpstr>Слайд 13</vt:lpstr>
      <vt:lpstr>Авторские методики закаливания</vt:lpstr>
      <vt:lpstr>Слайд 15</vt:lpstr>
      <vt:lpstr>Слайд 16</vt:lpstr>
      <vt:lpstr>Отношение официальной медицины к экстремальному закаливанию</vt:lpstr>
      <vt:lpstr>Слайд 18</vt:lpstr>
      <vt:lpstr>Прием локального акта «Правила проведения оздоровительных закаливающих процедур в МБДОУ Чупинском детском саду»</vt:lpstr>
      <vt:lpstr>Решение Методического совета от 30.11.2021 года.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Галина Николаевна</cp:lastModifiedBy>
  <cp:revision>152</cp:revision>
  <dcterms:created xsi:type="dcterms:W3CDTF">2013-11-19T05:52:05Z</dcterms:created>
  <dcterms:modified xsi:type="dcterms:W3CDTF">2022-01-04T11:45:29Z</dcterms:modified>
</cp:coreProperties>
</file>