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7" r:id="rId10"/>
    <p:sldId id="263" r:id="rId11"/>
    <p:sldId id="264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4" d="100"/>
          <a:sy n="54" d="100"/>
        </p:scale>
        <p:origin x="-9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EA90-F64E-4DDF-A80D-5FD867E924C6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C5128-F336-473F-8AF9-6BD0C70CF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1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C5128-F336-473F-8AF9-6BD0C70CFF9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8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1BAF16-12C0-42D7-B4EB-A2D6D7CEB26C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682032-D4B7-4405-94A9-154EE0704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214831" cy="21602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дидактической игры на экологическое развитие детей дошкольного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365104"/>
            <a:ext cx="3384376" cy="1800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Елисеева Е.В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494">
            <a:off x="663421" y="3308402"/>
            <a:ext cx="3816424" cy="30404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216024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решения задач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выделила следующие направления в своей деятельности: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совместная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детей и педагога,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самостоятельная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детей,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родителями.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дидактическая игра\угол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85617"/>
            <a:ext cx="4054599" cy="4888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идактическая игра\пласт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r="13814"/>
          <a:stretch/>
        </p:blipFill>
        <p:spPr bwMode="auto">
          <a:xfrm>
            <a:off x="323528" y="4274696"/>
            <a:ext cx="3480179" cy="238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идактическая игра\д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0894"/>
            <a:ext cx="3528392" cy="198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456" y="332656"/>
            <a:ext cx="7123080" cy="1241108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 и экспериментирования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Изготовили: д/и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материал, картотеки, макеты, демонстрационный материал, альбомы для рассматривания, куплены энциклопедии, природоведческая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литература…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дидактическая игра\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22" y="1909832"/>
            <a:ext cx="2754715" cy="22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идактическая игра\и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" y="4562287"/>
            <a:ext cx="2331101" cy="205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идактическая игра\экспон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4716016" y="4494317"/>
            <a:ext cx="1858560" cy="21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дидактическая игра\экспон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/>
          <a:stretch/>
        </p:blipFill>
        <p:spPr bwMode="auto">
          <a:xfrm>
            <a:off x="6804248" y="4526180"/>
            <a:ext cx="2140494" cy="19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дидактическая игра\уголок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4"/>
          <a:stretch/>
        </p:blipFill>
        <p:spPr bwMode="auto">
          <a:xfrm>
            <a:off x="137579" y="1905481"/>
            <a:ext cx="2664296" cy="24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дидактическая игра\уголок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02" y="4526181"/>
            <a:ext cx="1865394" cy="22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дидактическая игра\уголок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62" y="1905481"/>
            <a:ext cx="2880680" cy="22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456" y="332656"/>
            <a:ext cx="7123080" cy="1241108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 и экспериментирования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оформлена «Наша Красная книга», Азбука юного эколога, создана Экологическая тропа. 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дидактическая игра\оп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1477"/>
            <a:ext cx="2160240" cy="27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идактическая игра\и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40" y="1357320"/>
            <a:ext cx="223001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идактическая игра\и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3281"/>
          <a:stretch/>
        </p:blipFill>
        <p:spPr bwMode="auto">
          <a:xfrm>
            <a:off x="898476" y="4578664"/>
            <a:ext cx="2882552" cy="21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дидактическая игра\оп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78664"/>
            <a:ext cx="3923375" cy="22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дидактическая игра\экс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05" y="1676381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32848" cy="246524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Выбранные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 по формированию экологических знаний у детей дошкольного возраста, посредством дидактических игр способствуют повышению уровня экологической культуры, активизации словаря воспитанников, развитию у них познавательного интереса, а также воспитанию бережного отношения к природе. 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игрового метода в экологическом воспитании детей дошкольного возраста способствует более эффективному усвоению детьми экологических представлений.</a:t>
            </a:r>
            <a:b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дидактическая игра\и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6" y="2739476"/>
            <a:ext cx="1966562" cy="349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дидактическая игра\и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44896"/>
            <a:ext cx="1984729" cy="20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дидактическая игра\и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17" y="2558375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дидактическая игра\дид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73016"/>
            <a:ext cx="1783245" cy="31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дидактическая игра\ZYDzSsbueg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0" b="16661"/>
          <a:stretch/>
        </p:blipFill>
        <p:spPr bwMode="auto">
          <a:xfrm>
            <a:off x="2483768" y="4395814"/>
            <a:ext cx="2169653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125113" cy="2825284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 </a:t>
            </a:r>
            <a:b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25113" cy="924475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9443" y="1214423"/>
            <a:ext cx="7125112" cy="464437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Артёмова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Л.А. Окружающий мир в дидактических играх дошкольников /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Л.А.Артёмова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М., 2013.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Бондаренко А.К. Дидактические игры в детском саду /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А.К.Бондаренко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М., 2011.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Крупская Н. К. О дошкольном воспитании: монография /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Н.К.Крупская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М.,1973.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Скиба К. В. Настольно-печатные игры как средство развития внимания детей старшего дошкольного возраста // Молодой ученый. — 2016. — №27.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Эльконин Д.Б. Психология игры: монография / Д.Б. Эльконин.-М.: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изд. центр ВЛАДОС, 1999.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432048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900" dirty="0">
                <a:solidFill>
                  <a:srgbClr val="7030A0"/>
                </a:solidFill>
              </a:rPr>
              <a:t> </a:t>
            </a:r>
            <a:r>
              <a:rPr lang="ru-RU" sz="1900" dirty="0" smtClean="0">
                <a:solidFill>
                  <a:srgbClr val="7030A0"/>
                </a:solidFill>
              </a:rPr>
              <a:t>«</a:t>
            </a:r>
            <a:r>
              <a:rPr lang="ru-RU" sz="1900" b="1" dirty="0" smtClean="0">
                <a:solidFill>
                  <a:srgbClr val="7030A0"/>
                </a:solidFill>
              </a:rPr>
              <a:t>Детство</a:t>
            </a:r>
            <a:r>
              <a:rPr lang="ru-RU" sz="1900" dirty="0" smtClean="0">
                <a:solidFill>
                  <a:srgbClr val="7030A0"/>
                </a:solidFill>
              </a:rPr>
              <a:t> </a:t>
            </a:r>
            <a:r>
              <a:rPr lang="ru-RU" sz="1900" dirty="0">
                <a:solidFill>
                  <a:srgbClr val="7030A0"/>
                </a:solidFill>
              </a:rPr>
              <a:t>— период человеческого развития, когда человек учится понимать окружающий мир, тренирует необходимые навыки, усваивает культуру своего </a:t>
            </a:r>
            <a:r>
              <a:rPr lang="ru-RU" sz="1900" dirty="0" smtClean="0">
                <a:solidFill>
                  <a:srgbClr val="7030A0"/>
                </a:solidFill>
              </a:rPr>
              <a:t>общества».                                      </a:t>
            </a:r>
          </a:p>
          <a:p>
            <a:pPr algn="l">
              <a:lnSpc>
                <a:spcPct val="120000"/>
              </a:lnSpc>
            </a:pPr>
            <a:r>
              <a:rPr lang="ru-RU" sz="1900" dirty="0" smtClean="0">
                <a:solidFill>
                  <a:srgbClr val="7030A0"/>
                </a:solidFill>
              </a:rPr>
              <a:t>                                                                  </a:t>
            </a:r>
            <a:r>
              <a:rPr lang="ru-RU" sz="1900" dirty="0" err="1" smtClean="0">
                <a:solidFill>
                  <a:srgbClr val="7030A0"/>
                </a:solidFill>
              </a:rPr>
              <a:t>И.С.Кон</a:t>
            </a:r>
            <a:endParaRPr lang="ru-RU" sz="1900" dirty="0">
              <a:solidFill>
                <a:srgbClr val="7030A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sz="1900" dirty="0" smtClean="0">
                <a:solidFill>
                  <a:srgbClr val="7030A0"/>
                </a:solidFill>
              </a:rPr>
              <a:t>«</a:t>
            </a:r>
            <a:r>
              <a:rPr lang="ru-RU" sz="1900" b="1" dirty="0">
                <a:solidFill>
                  <a:srgbClr val="7030A0"/>
                </a:solidFill>
              </a:rPr>
              <a:t>Игра</a:t>
            </a:r>
            <a:r>
              <a:rPr lang="ru-RU" sz="1900" dirty="0">
                <a:solidFill>
                  <a:srgbClr val="7030A0"/>
                </a:solidFill>
              </a:rPr>
              <a:t>, есть потребность растущего детского организма. В игре развиваются физические силы ребенка, </a:t>
            </a:r>
            <a:r>
              <a:rPr lang="ru-RU" sz="1900" dirty="0" smtClean="0">
                <a:solidFill>
                  <a:srgbClr val="7030A0"/>
                </a:solidFill>
              </a:rPr>
              <a:t>тверже рука</a:t>
            </a:r>
            <a:r>
              <a:rPr lang="ru-RU" sz="1900" dirty="0">
                <a:solidFill>
                  <a:srgbClr val="7030A0"/>
                </a:solidFill>
              </a:rPr>
              <a:t>, гибче тело, вернее глаз, развиваются сообразительность, находчивость, инициатива. </a:t>
            </a:r>
            <a:r>
              <a:rPr lang="ru-RU" sz="1900" dirty="0" smtClean="0">
                <a:solidFill>
                  <a:srgbClr val="7030A0"/>
                </a:solidFill>
              </a:rPr>
              <a:t>В </a:t>
            </a:r>
            <a:r>
              <a:rPr lang="ru-RU" sz="1900" dirty="0">
                <a:solidFill>
                  <a:srgbClr val="7030A0"/>
                </a:solidFill>
              </a:rPr>
              <a:t>игре вырабатываются у ребят организационные навыки, развиваются выдержка, умение взвешивать обстоятельства и пр.» </a:t>
            </a:r>
            <a:r>
              <a:rPr lang="ru-RU" sz="1900" dirty="0" smtClean="0">
                <a:solidFill>
                  <a:srgbClr val="7030A0"/>
                </a:solidFill>
              </a:rPr>
              <a:t>                                                                  </a:t>
            </a:r>
            <a:r>
              <a:rPr lang="ru-RU" sz="1900" dirty="0">
                <a:solidFill>
                  <a:srgbClr val="7030A0"/>
                </a:solidFill>
              </a:rPr>
              <a:t>		                            </a:t>
            </a:r>
            <a:r>
              <a:rPr lang="ru-RU" sz="1900" dirty="0" smtClean="0">
                <a:solidFill>
                  <a:srgbClr val="7030A0"/>
                </a:solidFill>
              </a:rPr>
              <a:t>                           Н</a:t>
            </a:r>
            <a:r>
              <a:rPr lang="ru-RU" sz="1900" dirty="0">
                <a:solidFill>
                  <a:srgbClr val="7030A0"/>
                </a:solidFill>
              </a:rPr>
              <a:t>. К. Крупская</a:t>
            </a:r>
          </a:p>
          <a:p>
            <a:pPr algn="l">
              <a:lnSpc>
                <a:spcPct val="120000"/>
              </a:lnSpc>
            </a:pP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968">
            <a:off x="908154" y="4327877"/>
            <a:ext cx="1935094" cy="24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811">
            <a:off x="4081593" y="4340045"/>
            <a:ext cx="1584176" cy="236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9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17178" cy="1728192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приобщения к экологической культуре дошкольников, воспитательное воздействие оказывает созданные игрой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ситуации, в которых дети должны совершать самостоятельный выбор своего поступка. При этом они получают не только готовые знания о природе и правилах поведения в ней, но и делают собственные выводы и заключения.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7117178" cy="367240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формирование основ экологического воспитания у детей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посредством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игр.</a:t>
            </a:r>
          </a:p>
          <a:p>
            <a:pPr algn="l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сформировать элементарные экологические представления о животном мире, природных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явлениях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познакомить с представлениями о Красной книге Архангельской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познавательный интерес дошкольников к миру природы;  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эстетические чувства (умение видеть и чувствовать красоту природы, восхититься ею, желание сохранить ее).</a:t>
            </a:r>
          </a:p>
        </p:txBody>
      </p:sp>
    </p:spTree>
    <p:extLst>
      <p:ext uri="{BB962C8B-B14F-4D97-AF65-F5344CB8AC3E}">
        <p14:creationId xmlns:p14="http://schemas.microsoft.com/office/powerpoint/2010/main" val="22380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17178" cy="64807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оказывает на маленького ребенка развивающее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воздействие: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117178" cy="518457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развивает познавательные способности и речь ребенка, способствует становлению личности, сохранению здоровья;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доставляет радость ребенку, поэтому понимание природы и общение с ней, проходящее на фоне игры, будут особенно эффективны; ставит взрослого и ребенка в партнерские отношения;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в игровой комплекс включаются игры на развитие разных анализаторских систем (слух, зрение, осязание, обоняние и др.);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экологические знания, полученные в игре и вызвавшие эмоциональную реакцию у детей, лучше войдут в их самостоятельную игровую деятельность, чем знания, воздействие которых затрагивает лишь интеллектуальную сторону личности ребенка;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	позволяет развивать у ребят самые разнообразные положительные качества: воспитываются дружеские взаимоотношения между детьми, развивается чувство товарищества, взаимопомощи, воспитывается культура поведения и общения.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117178" cy="720080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7117178" cy="3936973"/>
          </a:xfrm>
        </p:spPr>
        <p:txBody>
          <a:bodyPr>
            <a:norm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с листьями, семенами, цветами, фруктами, овощами: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уточняются, конкретизируются и обогащаются представления о свойствах и качествах предметов, формируются умения обследовать их, дети овладевают сенсорными эталонами. Игры сопровождаются словом, так как слово или предваряет восприятие картинки, или сочетается с ним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Настольно-печатные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основанные на подборе картинок по принципу сходства (лото, домино) или по принципу сложения целого из частей (типа разрезных картинок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проводятся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закрепления знаний о функциях и действиях тех или иных предметов, обобщения и систематизации знаний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игры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познают свойства и качества материалов. Этими играми надо руководить: помочь детям в подборе и использовании природного материала в игре, показать способы его использования.</a:t>
            </a:r>
          </a:p>
        </p:txBody>
      </p:sp>
      <p:pic>
        <p:nvPicPr>
          <p:cNvPr id="10242" name="Picture 2" descr="F:\дидактическая игра\дид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r="6025"/>
          <a:stretch/>
        </p:blipFill>
        <p:spPr bwMode="auto">
          <a:xfrm>
            <a:off x="179512" y="5013176"/>
            <a:ext cx="2320118" cy="17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дидактическая игра\83m9oqCLCF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42806">
            <a:off x="6849542" y="4367286"/>
            <a:ext cx="2137089" cy="2101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дидактическая игра\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r="7022" b="6304"/>
          <a:stretch/>
        </p:blipFill>
        <p:spPr bwMode="auto">
          <a:xfrm>
            <a:off x="3419872" y="4998199"/>
            <a:ext cx="2726819" cy="1751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032448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игры.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идактическая игра\ди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0" b="21586"/>
          <a:stretch/>
        </p:blipFill>
        <p:spPr bwMode="auto">
          <a:xfrm rot="20921042">
            <a:off x="404436" y="604372"/>
            <a:ext cx="2720539" cy="3179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идактическая игра\вода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r="14238"/>
          <a:stretch/>
        </p:blipFill>
        <p:spPr bwMode="auto">
          <a:xfrm>
            <a:off x="4275328" y="1052736"/>
            <a:ext cx="3999092" cy="2849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идактическая игра\пласт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21602" r="23108"/>
          <a:stretch/>
        </p:blipFill>
        <p:spPr bwMode="auto">
          <a:xfrm rot="10800000" flipV="1">
            <a:off x="118921" y="4072957"/>
            <a:ext cx="4156407" cy="2747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идактическая игра\вода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 bwMode="auto">
          <a:xfrm>
            <a:off x="4716016" y="3967946"/>
            <a:ext cx="4127921" cy="262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70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282637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Настольно-печатные.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912">
            <a:off x="284001" y="640358"/>
            <a:ext cx="2206774" cy="323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" b="12136"/>
          <a:stretch/>
        </p:blipFill>
        <p:spPr>
          <a:xfrm rot="21039407">
            <a:off x="2976536" y="1303859"/>
            <a:ext cx="2468498" cy="320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дидактическая игра\jvh1ctyIpt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1" y="4293096"/>
            <a:ext cx="3077747" cy="234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идактическая игра\s_yPLsu0E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249496" cy="263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идактическая игра\ziuIpse0hu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7" b="18996"/>
          <a:stretch/>
        </p:blipFill>
        <p:spPr bwMode="auto">
          <a:xfrm rot="16200000">
            <a:off x="6260553" y="859948"/>
            <a:ext cx="2088232" cy="319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дидактическая игра\и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4923"/>
          <a:stretch/>
        </p:blipFill>
        <p:spPr bwMode="auto">
          <a:xfrm>
            <a:off x="3289115" y="4653136"/>
            <a:ext cx="2507021" cy="18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732802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Словесные игры.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дидактическая игра\пласт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927">
            <a:off x="246778" y="1269345"/>
            <a:ext cx="3960440" cy="222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идактическая игра\экол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22820"/>
          <a:stretch/>
        </p:blipFill>
        <p:spPr bwMode="auto">
          <a:xfrm>
            <a:off x="5724128" y="1250655"/>
            <a:ext cx="2448272" cy="279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дидактическая игра\иг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7" b="3955"/>
          <a:stretch/>
        </p:blipFill>
        <p:spPr bwMode="auto">
          <a:xfrm>
            <a:off x="1608160" y="3429001"/>
            <a:ext cx="2171752" cy="310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дидактическая игра\игрр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22232"/>
          <a:stretch/>
        </p:blipFill>
        <p:spPr bwMode="auto">
          <a:xfrm>
            <a:off x="4139952" y="4075119"/>
            <a:ext cx="3686677" cy="235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3850589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игры.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/>
          <a:stretch/>
        </p:blipFill>
        <p:spPr>
          <a:xfrm rot="21223293">
            <a:off x="375620" y="1245758"/>
            <a:ext cx="2417087" cy="371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01" y="1401248"/>
            <a:ext cx="4377840" cy="246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дидактическая игра\эксп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20208" b="3979"/>
          <a:stretch/>
        </p:blipFill>
        <p:spPr bwMode="auto">
          <a:xfrm>
            <a:off x="5076056" y="3889612"/>
            <a:ext cx="3816424" cy="267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идактическая игра\эксп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8796"/>
          <a:stretch/>
        </p:blipFill>
        <p:spPr bwMode="auto">
          <a:xfrm>
            <a:off x="2779626" y="4018499"/>
            <a:ext cx="2296429" cy="257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623</TotalTime>
  <Words>530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Влияние дидактической игры на экологическое развитие детей дошкольного возраста.</vt:lpstr>
      <vt:lpstr>Презентация PowerPoint</vt:lpstr>
      <vt:lpstr>В процессе приобщения к экологической культуре дошкольников, воспитательное воздействие оказывает созданные игрой такие ситуации, в которых дети должны совершать самостоятельный выбор своего поступка. При этом они получают не только готовые знания о природе и правилах поведения в ней, но и делают собственные выводы и заключения. </vt:lpstr>
      <vt:lpstr>Игра оказывает на маленького ребенка развивающее воздействие: </vt:lpstr>
      <vt:lpstr>Классификация дидактических игр:</vt:lpstr>
      <vt:lpstr>   Предметные игры. </vt:lpstr>
      <vt:lpstr>Настольно-печатные.</vt:lpstr>
      <vt:lpstr>Словесные игры.</vt:lpstr>
      <vt:lpstr>Творческие игры.</vt:lpstr>
      <vt:lpstr>Для успешного решения задач я выделила следующие направления в своей деятельности:  - создание предметно-развивающей среды,  - совместная деятельность детей и педагога,  - самостоятельная деятельность детей,  - работа с родителями.  </vt:lpstr>
      <vt:lpstr>Уголок природы и экспериментирования.  Изготовили: д/и, материал, картотеки, макеты, демонстрационный материал, альбомы для рассматривания, куплены энциклопедии, природоведческая литература…</vt:lpstr>
      <vt:lpstr>Уголок природы и экспериментирования.  Совместно с родителями оформлена «Наша Красная книга», Азбука юного эколога, создана Экологическая тропа.  </vt:lpstr>
      <vt:lpstr>Выбранные приемы по формированию экологических знаний у детей дошкольного возраста, посредством дидактических игр способствуют повышению уровня экологической культуры, активизации словаря воспитанников, развитию у них познавательного интереса, а также воспитанию бережного отношения к природе.  Таким образом, использование игрового метода в экологическом воспитании детей дошкольного возраста способствует более эффективному усвоению детьми экологических представлений. </vt:lpstr>
      <vt:lpstr> Спасибо  за    внимание!</vt:lpstr>
      <vt:lpstr>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игра, как средство экологического воспитания детей младшего и среднего дошкольного возраста.</dc:title>
  <dc:creator>Екатерина Елисеева</dc:creator>
  <cp:lastModifiedBy>Екатерина Елисеева</cp:lastModifiedBy>
  <cp:revision>35</cp:revision>
  <cp:lastPrinted>2018-04-09T20:00:16Z</cp:lastPrinted>
  <dcterms:created xsi:type="dcterms:W3CDTF">2018-03-28T19:51:47Z</dcterms:created>
  <dcterms:modified xsi:type="dcterms:W3CDTF">2021-05-11T18:51:25Z</dcterms:modified>
</cp:coreProperties>
</file>