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88" y="0"/>
            <a:ext cx="461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49" y="1193800"/>
            <a:ext cx="3617951" cy="5120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80" y="1193800"/>
            <a:ext cx="3617952" cy="5120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0" y="1193800"/>
            <a:ext cx="3617951" cy="51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8021" cy="3492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246" y="434268"/>
            <a:ext cx="4051353" cy="5469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8601" y="6083300"/>
            <a:ext cx="600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Изготовление и развешивание кормушек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1" y="2768600"/>
            <a:ext cx="2880360" cy="38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870" t="6449" r="6973" b="4612"/>
          <a:stretch/>
        </p:blipFill>
        <p:spPr>
          <a:xfrm>
            <a:off x="469900" y="254000"/>
            <a:ext cx="4377709" cy="6362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9" y="863600"/>
            <a:ext cx="6675093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250" t="28906" r="26250" b="21745"/>
          <a:stretch/>
        </p:blipFill>
        <p:spPr>
          <a:xfrm>
            <a:off x="7264400" y="292100"/>
            <a:ext cx="4521200" cy="649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47" y="292100"/>
            <a:ext cx="4907705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761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</TotalTime>
  <Words>4</Words>
  <Application>Microsoft Office PowerPoint</Application>
  <PresentationFormat>Широкоэкранный</PresentationFormat>
  <Paragraphs>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4</cp:revision>
  <dcterms:created xsi:type="dcterms:W3CDTF">2017-04-01T17:50:06Z</dcterms:created>
  <dcterms:modified xsi:type="dcterms:W3CDTF">2017-04-01T18:31:51Z</dcterms:modified>
</cp:coreProperties>
</file>