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DD"/>
    <a:srgbClr val="F7F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4BAFF-3784-405F-8561-6D59D892DDDF}" v="317" dt="2024-04-05T13:32:21.082"/>
    <p1510:client id="{F6C38915-536A-4F5D-B6F3-33A37E5C5C5C}" v="46" dt="2024-04-05T13:39:07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0541" y="520226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sz="2000">
                <a:latin typeface="Times New Roman"/>
                <a:cs typeface="Times New Roman"/>
              </a:rPr>
              <a:t>Выполнил:                                             </a:t>
            </a:r>
            <a:endParaRPr lang="ru-RU" sz="2000"/>
          </a:p>
          <a:p>
            <a:pPr algn="r"/>
            <a:r>
              <a:rPr lang="ru-RU" sz="2000">
                <a:latin typeface="Times New Roman"/>
                <a:cs typeface="Times New Roman"/>
              </a:rPr>
              <a:t>Иванов Максим Алексеевич               </a:t>
            </a:r>
            <a:endParaRPr lang="ru-RU" sz="2000"/>
          </a:p>
          <a:p>
            <a:pPr algn="r"/>
            <a:r>
              <a:rPr lang="ru-RU" sz="2000" dirty="0">
                <a:latin typeface="Times New Roman"/>
                <a:cs typeface="Times New Roman"/>
              </a:rPr>
              <a:t>Руководитель:                                       </a:t>
            </a:r>
            <a:endParaRPr lang="ru-RU" sz="2000" dirty="0"/>
          </a:p>
          <a:p>
            <a:pPr algn="r"/>
            <a:r>
              <a:rPr lang="ru-RU" sz="2000" dirty="0">
                <a:latin typeface="Times New Roman"/>
                <a:cs typeface="Times New Roman"/>
              </a:rPr>
              <a:t>Афанасьева Людмила Владимировна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6540" y="1857617"/>
            <a:ext cx="9144000" cy="2239158"/>
          </a:xfrm>
        </p:spPr>
        <p:txBody>
          <a:bodyPr/>
          <a:lstStyle/>
          <a:p>
            <a:r>
              <a:rPr lang="ru-RU" sz="3600" dirty="0">
                <a:latin typeface="Times New Roman"/>
                <a:cs typeface="Times New Roman"/>
              </a:rPr>
              <a:t>ПРОЕКТНАЯ РАБОТА</a:t>
            </a:r>
            <a:endParaRPr lang="ru-RU" sz="3600"/>
          </a:p>
          <a:p>
            <a:r>
              <a:rPr lang="ru-RU" sz="3600" dirty="0">
                <a:latin typeface="Times New Roman"/>
                <a:cs typeface="Times New Roman"/>
              </a:rPr>
              <a:t>на тему:</a:t>
            </a:r>
            <a:endParaRPr lang="ru-RU" sz="3600"/>
          </a:p>
          <a:p>
            <a:r>
              <a:rPr lang="ru-RU" sz="3600" dirty="0">
                <a:latin typeface="Times New Roman"/>
                <a:cs typeface="Times New Roman"/>
              </a:rPr>
              <a:t>«МИРАЖИ»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0107C6-40EB-0217-F4C9-87EC3D3CB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95"/>
            <a:ext cx="10515600" cy="6518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/>
                <a:cs typeface="Times New Roman"/>
              </a:rPr>
              <a:t>Актуальность</a:t>
            </a:r>
            <a:r>
              <a:rPr lang="ru-RU" dirty="0">
                <a:latin typeface="Times New Roman"/>
                <a:cs typeface="Times New Roman"/>
              </a:rPr>
              <a:t> данного исследования обусловлена тем, что о существовании миражей знают немногие, а о том, как они появляются знает ещё меньше.</a:t>
            </a:r>
            <a:endParaRPr lang="ru-RU"/>
          </a:p>
          <a:p>
            <a:pPr marL="0" indent="0" algn="just">
              <a:buNone/>
            </a:pPr>
            <a:r>
              <a:rPr lang="ru-RU" b="1" dirty="0">
                <a:latin typeface="Times New Roman"/>
                <a:cs typeface="Times New Roman"/>
              </a:rPr>
              <a:t>Цель -</a:t>
            </a:r>
            <a:r>
              <a:rPr lang="ru-RU" dirty="0">
                <a:latin typeface="Times New Roman"/>
                <a:cs typeface="Times New Roman"/>
              </a:rPr>
              <a:t> рассказать о том, как появляются миражи.</a:t>
            </a:r>
            <a:endParaRPr lang="ru-RU"/>
          </a:p>
          <a:p>
            <a:pPr marL="0" indent="0" algn="just">
              <a:buNone/>
            </a:pPr>
            <a:r>
              <a:rPr lang="ru-RU" b="1" dirty="0">
                <a:latin typeface="Times New Roman"/>
                <a:cs typeface="Times New Roman"/>
              </a:rPr>
              <a:t>Задачи:</a:t>
            </a:r>
            <a:endParaRPr lang="ru-RU"/>
          </a:p>
          <a:p>
            <a:pPr algn="just"/>
            <a:r>
              <a:rPr lang="ru-RU" dirty="0">
                <a:latin typeface="Times New Roman"/>
                <a:cs typeface="Times New Roman"/>
              </a:rPr>
              <a:t>1. Найти информацию по изучаемой теме.</a:t>
            </a:r>
            <a:endParaRPr lang="ru-RU"/>
          </a:p>
          <a:p>
            <a:pPr algn="just"/>
            <a:r>
              <a:rPr lang="ru-RU" dirty="0">
                <a:latin typeface="Times New Roman"/>
                <a:cs typeface="Times New Roman"/>
              </a:rPr>
              <a:t>2. Узнать как появляются миражи.</a:t>
            </a:r>
            <a:endParaRPr lang="ru-RU"/>
          </a:p>
          <a:p>
            <a:pPr algn="just"/>
            <a:r>
              <a:rPr lang="ru-RU" dirty="0">
                <a:latin typeface="Times New Roman"/>
                <a:cs typeface="Times New Roman"/>
              </a:rPr>
              <a:t>3. Рассказать каким образом появляются миражи.</a:t>
            </a:r>
            <a:endParaRPr lang="ru-RU"/>
          </a:p>
          <a:p>
            <a:pPr algn="just"/>
            <a:r>
              <a:rPr lang="ru-RU" dirty="0">
                <a:latin typeface="Times New Roman"/>
                <a:cs typeface="Times New Roman"/>
              </a:rPr>
              <a:t>4. Провести опыт по созданию данного явления в домашних условиях.</a:t>
            </a:r>
            <a:endParaRPr lang="ru-RU"/>
          </a:p>
          <a:p>
            <a:pPr algn="just"/>
            <a:r>
              <a:rPr lang="ru-RU" dirty="0">
                <a:latin typeface="Times New Roman"/>
                <a:cs typeface="Times New Roman"/>
              </a:rPr>
              <a:t>5. Сделать вывод по проделанной работе.</a:t>
            </a:r>
            <a:endParaRPr lang="ru-RU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94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AC736E-F274-8FF5-8A84-C1B79AA72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97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/>
                <a:cs typeface="Times New Roman"/>
              </a:rPr>
              <a:t>Мираж</a:t>
            </a:r>
            <a:r>
              <a:rPr lang="ru-RU" dirty="0">
                <a:latin typeface="Times New Roman"/>
                <a:cs typeface="Times New Roman"/>
              </a:rPr>
              <a:t> - это оптическое явление в атмосфере: преломление потоков света на границе между резко различными по плотности и температуре слоями воздуха. Физической причиной всех видов миражей является рефракция - изменение направления луча на границе раздела двух сред, при котором свет переходит во вторую среду. Таким образом, когда луч света проходит через слои теплого и холодного воздуха, он преломляется, тем самым заставляя нас видеть какой-либо объект, который в действительности находится в другом месте.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65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на открытом воздухе, небо, гора, туман&#10;&#10;Автоматически созданное описание">
            <a:extLst>
              <a:ext uri="{FF2B5EF4-FFF2-40B4-BE49-F238E27FC236}">
                <a16:creationId xmlns:a16="http://schemas.microsoft.com/office/drawing/2014/main" id="{DAA233A6-0D25-325B-1947-DEE24C79D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9975" y="665743"/>
            <a:ext cx="7411479" cy="5528103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F06B771-531D-4A4D-D964-2A5E17E80E65}"/>
              </a:ext>
            </a:extLst>
          </p:cNvPr>
          <p:cNvSpPr txBox="1"/>
          <p:nvPr/>
        </p:nvSpPr>
        <p:spPr>
          <a:xfrm>
            <a:off x="4723598" y="619325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>
                <a:latin typeface="Times New Roman"/>
                <a:cs typeface="Times New Roman"/>
              </a:rPr>
              <a:t>Нижний мираж</a:t>
            </a:r>
          </a:p>
        </p:txBody>
      </p:sp>
    </p:spTree>
    <p:extLst>
      <p:ext uri="{BB962C8B-B14F-4D97-AF65-F5344CB8AC3E}">
        <p14:creationId xmlns:p14="http://schemas.microsoft.com/office/powerpoint/2010/main" val="314133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A6BA7-B9E1-20CB-A65E-73B52D4B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5984" y="6409639"/>
            <a:ext cx="5809736" cy="439995"/>
          </a:xfrm>
        </p:spPr>
        <p:txBody>
          <a:bodyPr>
            <a:noAutofit/>
          </a:bodyPr>
          <a:lstStyle/>
          <a:p>
            <a:pPr algn="ctr"/>
            <a:r>
              <a:rPr lang="ru-RU" sz="2400" baseline="0" dirty="0">
                <a:latin typeface="Times New Roman"/>
              </a:rPr>
              <a:t>Верхний мираж</a:t>
            </a:r>
            <a:endParaRPr lang="ru-RU" sz="2400" dirty="0"/>
          </a:p>
        </p:txBody>
      </p:sp>
      <p:pic>
        <p:nvPicPr>
          <p:cNvPr id="4" name="Объект 3" descr="Изображение выглядит как на открытом воздухе, небо, зима, снег&#10;&#10;Автоматически созданное описание">
            <a:extLst>
              <a:ext uri="{FF2B5EF4-FFF2-40B4-BE49-F238E27FC236}">
                <a16:creationId xmlns:a16="http://schemas.microsoft.com/office/drawing/2014/main" id="{05EDB13B-CA9A-A7ED-7F99-E358F2A9B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936" y="454647"/>
            <a:ext cx="7977831" cy="5950293"/>
          </a:xfrm>
        </p:spPr>
      </p:pic>
    </p:spTree>
    <p:extLst>
      <p:ext uri="{BB962C8B-B14F-4D97-AF65-F5344CB8AC3E}">
        <p14:creationId xmlns:p14="http://schemas.microsoft.com/office/powerpoint/2010/main" val="319578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33350-34AA-3B9A-1544-D17B421D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557"/>
            <a:ext cx="10515600" cy="1325563"/>
          </a:xfrm>
        </p:spPr>
        <p:txBody>
          <a:bodyPr/>
          <a:lstStyle/>
          <a:p>
            <a:r>
              <a:rPr lang="ru-RU" dirty="0">
                <a:latin typeface="Times New Roman"/>
                <a:cs typeface="Calibri"/>
              </a:rPr>
              <a:t>Создание миража в домашних условиях</a:t>
            </a:r>
          </a:p>
        </p:txBody>
      </p:sp>
      <p:pic>
        <p:nvPicPr>
          <p:cNvPr id="4" name="Объект 3" descr="Изображение выглядит как текст, безалкогольный напиток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id="{20FBB76B-6CF8-2E57-7FE0-C731C162F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2933" y="1570230"/>
            <a:ext cx="3731483" cy="4810639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F40E91-9589-C2B1-AB7A-7A588CC9AF2B}"/>
              </a:ext>
            </a:extLst>
          </p:cNvPr>
          <p:cNvSpPr txBox="1"/>
          <p:nvPr/>
        </p:nvSpPr>
        <p:spPr>
          <a:xfrm>
            <a:off x="630423" y="2527986"/>
            <a:ext cx="6213388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С помощью кипятильника разогрели воду в стакане и увидели, что нагревая воду сверху, действительно можно получить мираж.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3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CE232-33D0-6782-400E-30D2593E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/>
                <a:cs typeface="Times New Roman"/>
              </a:rPr>
              <a:t>Заключение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4C6AE-3756-F5E0-7B67-136B93F8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Миражи -это оптические атмосферные явления, которое делают видимыми предметы, в действительности, находящиеся вдали от места наблюдения, отображают их в искаженном виде или же создают мнимое изображение, смещенное относительно предмета. Из выше сказанного можно заключить, что такое явления как мираж можно воспроизвести и в домашних условиях, пользуясь подручными средствами.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738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ПРОЕКТНАЯ РАБОТА на тему: «МИРАЖИ»</vt:lpstr>
      <vt:lpstr>Презентация PowerPoint</vt:lpstr>
      <vt:lpstr>Презентация PowerPoint</vt:lpstr>
      <vt:lpstr>Презентация PowerPoint</vt:lpstr>
      <vt:lpstr>Верхний мираж</vt:lpstr>
      <vt:lpstr>Создание миража в домашних условиях</vt:lpstr>
      <vt:lpstr>Заключение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128</cp:revision>
  <dcterms:created xsi:type="dcterms:W3CDTF">2024-04-05T13:07:16Z</dcterms:created>
  <dcterms:modified xsi:type="dcterms:W3CDTF">2024-04-05T13:39:30Z</dcterms:modified>
</cp:coreProperties>
</file>