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8DDE-F7C0-430F-9613-991FDD89B412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F3E5-6BBF-463F-8F57-68400A71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Электризация тел. Взаимодействие заряженных тел.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Спасибо за урок.</a:t>
            </a:r>
            <a:endParaRPr lang="ru-RU" dirty="0"/>
          </a:p>
        </p:txBody>
      </p:sp>
      <p:pic>
        <p:nvPicPr>
          <p:cNvPr id="1026" name="Picture 2" descr="http://svoedeloy9.ru/wp-content/uploads/2014/04/fda1d3a08a5289802f29e6345d6e8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— Дети, я домохозяйка, недавно купила шубу, очень красивый мех, синтетический. Не успела ее одеть, а она уже серая, грязная какая-то. Не знаю почему?</a:t>
            </a:r>
          </a:p>
          <a:p>
            <a:pPr fontAlgn="base"/>
            <a:r>
              <a:rPr lang="ru-RU" dirty="0"/>
              <a:t>— А, я, шофер. Хотел в полиэтиленовую канистру бензин набрать на заправке. А мне не разрешили. Почему?</a:t>
            </a:r>
          </a:p>
          <a:p>
            <a:pPr fontAlgn="base"/>
            <a:r>
              <a:rPr lang="ru-RU" dirty="0"/>
              <a:t>-Я работаю в типографии. При печати книг и газет бумага в печатных машинах трется друг о друга и закручивается, рвется и портится; много ее идет вследствие этого в брак. Что происходит с бумагой?</a:t>
            </a:r>
          </a:p>
          <a:p>
            <a:pPr fontAlgn="base"/>
            <a:r>
              <a:rPr lang="ru-RU" dirty="0"/>
              <a:t>-А у меня беда. Шло испытание нового заправочного агрегата для самолетов. Он представлял собой облегченную конструкцию с трубами из синтетических материалов. Во время заправки горючим агрегат и самолет взорвались. Что же было причиной этого взрыва?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греческого электрон – янтарь.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2403485" cy="234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2558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b.ru/misc/i/gallery/5419/689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649262"/>
            <a:ext cx="2405064" cy="3137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8" y="115888"/>
            <a:ext cx="9174163" cy="12001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48" y="1571612"/>
            <a:ext cx="69484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Электризация – процесс сообщения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телу электрического заряда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924175"/>
            <a:ext cx="6691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Электризация тел происходит при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соприкосновении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4292600"/>
            <a:ext cx="6710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электризации участвует два тела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088" y="5229225"/>
            <a:ext cx="48085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Электризуются оба тела </a:t>
            </a:r>
          </a:p>
          <a:p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электризации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соприкосновение</a:t>
            </a:r>
          </a:p>
          <a:p>
            <a:r>
              <a:rPr lang="ru-RU" dirty="0" smtClean="0"/>
              <a:t>трение</a:t>
            </a:r>
          </a:p>
          <a:p>
            <a:r>
              <a:rPr lang="ru-RU" dirty="0" smtClean="0"/>
              <a:t>удар</a:t>
            </a:r>
          </a:p>
          <a:p>
            <a:r>
              <a:rPr lang="ru-RU" dirty="0" smtClean="0"/>
              <a:t>влияние (электризация без соприкосновения) и другие.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2450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15888"/>
            <a:ext cx="7742238" cy="1200150"/>
          </a:xfrm>
          <a:prstGeom prst="rect">
            <a:avLst/>
          </a:prstGeom>
          <a:noFill/>
        </p:spPr>
      </p:pic>
      <p:pic>
        <p:nvPicPr>
          <p:cNvPr id="12291" name="Содержимое 6" descr="http://planeta.edu.tomsk.ru/files/site/lebedeva/32-3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4038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6" descr="http://planeta.edu.tomsk.ru/files/site/lebedeva/32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292600"/>
            <a:ext cx="1695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700213"/>
            <a:ext cx="33766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Павел\Desktop\презентация\картинки\img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152900"/>
            <a:ext cx="1870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Павел\Desktop\презентация\картинки\img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149725"/>
            <a:ext cx="1936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48488" y="3789363"/>
            <a:ext cx="1398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 теста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113" y="1341438"/>
            <a:ext cx="2600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Покраска автомобилей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2988" y="3860800"/>
            <a:ext cx="1851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Копчение рыбы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5600" y="1268413"/>
            <a:ext cx="2424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ковров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7675" y="3789363"/>
            <a:ext cx="34480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Очистка промышленных газов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888"/>
            <a:ext cx="7467600" cy="120015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89363"/>
            <a:ext cx="29987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Павел\Desktop\презентация\картинки\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84313"/>
            <a:ext cx="26654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Павел\Desktop\презентация\картинки\64258958_2--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41287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Павел\Desktop\презентация\картинки\benzovo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860800"/>
            <a:ext cx="33845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Users\Павел\Desktop\презентация\картинки\rounichnaja_mashi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1412875"/>
            <a:ext cx="28209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http://planeta.edu.tomsk.ru/files/site/lebedeva/32-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4149725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— Дети, я домохозяйка, недавно купила шубу, очень красивый мех, синтетический. Не успела ее одеть, а она уже серая, грязная какая-то. Не знаю почему?</a:t>
            </a:r>
          </a:p>
          <a:p>
            <a:pPr fontAlgn="base"/>
            <a:r>
              <a:rPr lang="ru-RU" dirty="0"/>
              <a:t>— А, я, шофер. Хотел в полиэтиленовую канистру бензин набрать на заправке. А мне не разрешили. Почему?</a:t>
            </a:r>
          </a:p>
          <a:p>
            <a:pPr fontAlgn="base"/>
            <a:r>
              <a:rPr lang="ru-RU" dirty="0"/>
              <a:t>-Я работаю в типографии. При печати книг и газет бумага в печатных машинах трется друг о друга и закручивается, рвется и портится; много ее идет вследствие этого в брак. Что происходит с бумагой?</a:t>
            </a:r>
          </a:p>
          <a:p>
            <a:pPr fontAlgn="base"/>
            <a:r>
              <a:rPr lang="ru-RU" dirty="0"/>
              <a:t>-А у меня беда. Шло испытание нового заправочного агрегата для самолетов. Он представлял собой облегченную конструкцию с трубами из синтетических материалов. Во время заправки горючим агрегат и самолет взорвались. Что же было причиной этого взрыва?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Электризация тел. Взаимодействие заряженных тел.</vt:lpstr>
      <vt:lpstr>Слайд 2</vt:lpstr>
      <vt:lpstr>От греческого электрон – янтарь.</vt:lpstr>
      <vt:lpstr>Слайд 4</vt:lpstr>
      <vt:lpstr>Способы электризации тел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Электризация тел. Взаимодействие заряженных тел.</dc:title>
  <dc:creator>ОООШ</dc:creator>
  <cp:lastModifiedBy>ОООШ</cp:lastModifiedBy>
  <cp:revision>4</cp:revision>
  <dcterms:created xsi:type="dcterms:W3CDTF">2016-12-06T18:33:08Z</dcterms:created>
  <dcterms:modified xsi:type="dcterms:W3CDTF">2016-12-12T08:08:57Z</dcterms:modified>
</cp:coreProperties>
</file>