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0" r:id="rId4"/>
    <p:sldId id="303" r:id="rId5"/>
    <p:sldId id="304" r:id="rId6"/>
    <p:sldId id="301" r:id="rId7"/>
    <p:sldId id="305" r:id="rId8"/>
    <p:sldId id="306" r:id="rId9"/>
    <p:sldId id="30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6" autoAdjust="0"/>
    <p:restoredTop sz="94648" autoAdjust="0"/>
  </p:normalViewPr>
  <p:slideViewPr>
    <p:cSldViewPr snapToGrid="0">
      <p:cViewPr>
        <p:scale>
          <a:sx n="110" d="100"/>
          <a:sy n="110" d="100"/>
        </p:scale>
        <p:origin x="-187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930B-21D2-4897-ABA8-334ED5B3EA76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DD77-1B1C-40C8-92E2-E2B72629E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F5958-958F-4A6A-B430-EBE0BF8F6D05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0E8C-624F-42B1-94FA-EF5848A78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B100-07E5-4F16-8F11-E8598721DF02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4593-839E-416C-8BD0-5BEE2BE3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7401-4F2A-43D8-A743-01172917F9BF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FCE1-E689-4E6B-ADD9-4103102C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09ADE-3515-4F25-9989-AFE9CC9B192B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C9D5-7FCF-47AC-911C-915077AC4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02FE1-3E20-4201-90C3-F79DF45F037B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9FF0-928D-4C7C-8438-4A46F053D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3D7F-3C74-4EEC-8340-ED026386D26E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8A96-6F68-44EB-B15C-6B1F51CF2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BE5F2-A221-4AF5-9168-BB153EC467FE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BB066-F392-42BB-A736-3B7EFD50F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AFB1-567D-4271-A8BC-46F93D482F92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B14B-380E-4007-A215-0AA426082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B9D7-A2DD-4EDB-8799-F6F57AFB3D9D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95192-89F2-45C1-BE18-E5D849BA9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BCBE5-2399-4FAD-BBD2-222D0353EB5E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63A8-2646-47EA-949A-F364DB51E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F218-A944-404E-9151-A03E26014249}" type="datetimeFigureOut">
              <a:rPr lang="ru-RU"/>
              <a:pPr>
                <a:defRPr/>
              </a:pPr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1E4CA-809E-4D80-94C4-056EAD6D2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92200" y="2297113"/>
            <a:ext cx="7162800" cy="923330"/>
          </a:xfrm>
          <a:prstGeom prst="rect">
            <a:avLst/>
          </a:prstGeom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anose="03000600000000020000" pitchFamily="66" charset="0"/>
              </a:rPr>
              <a:t>Омск культурный</a:t>
            </a:r>
            <a:endParaRPr lang="ru-RU" sz="5400" b="1" i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 panose="03000600000000020000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1366" y="6102479"/>
            <a:ext cx="277529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anose="03000600000000020000" pitchFamily="66" charset="0"/>
              </a:rPr>
              <a:t>Декабрь, </a:t>
            </a:r>
            <a:r>
              <a:rPr lang="ru-RU" sz="2000" b="1" i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anose="03000600000000020000" pitchFamily="66" charset="0"/>
              </a:rPr>
              <a:t>2018</a:t>
            </a:r>
            <a:endParaRPr lang="ru-RU" sz="2000" b="1" i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sandra" panose="03000600000000020000" pitchFamily="66" charset="0"/>
            </a:endParaRPr>
          </a:p>
        </p:txBody>
      </p:sp>
      <p:sp>
        <p:nvSpPr>
          <p:cNvPr id="205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25788" y="265113"/>
            <a:ext cx="5740400" cy="946150"/>
          </a:xfrm>
        </p:spPr>
        <p:txBody>
          <a:bodyPr/>
          <a:lstStyle/>
          <a:p>
            <a:pPr algn="r" eaLnBrk="1" hangingPunct="1"/>
            <a:r>
              <a:rPr lang="ru-RU" b="1" i="1" smtClean="0"/>
              <a:t>Есть ценности, которым нет цены.</a:t>
            </a:r>
          </a:p>
          <a:p>
            <a:pPr algn="r" eaLnBrk="1" hangingPunct="1"/>
            <a:r>
              <a:rPr lang="ru-RU" b="1" i="1" smtClean="0"/>
              <a:t>Расул Гамзатов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8938" y="5897563"/>
            <a:ext cx="30654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</a:rPr>
              <a:t>Название презентации</a:t>
            </a: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921625" cy="1325563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C00000"/>
                </a:solidFill>
              </a:rPr>
              <a:t>Презентация</a:t>
            </a:r>
            <a:br>
              <a:rPr lang="ru-RU" sz="4000" b="1" smtClean="0">
                <a:solidFill>
                  <a:srgbClr val="C00000"/>
                </a:solidFill>
              </a:rPr>
            </a:br>
            <a:r>
              <a:rPr lang="ru-RU" sz="4000" b="1" smtClean="0">
                <a:solidFill>
                  <a:srgbClr val="C00000"/>
                </a:solidFill>
              </a:rPr>
              <a:t>«Чем интересна моя работа?»</a:t>
            </a:r>
          </a:p>
        </p:txBody>
      </p:sp>
      <p:sp>
        <p:nvSpPr>
          <p:cNvPr id="3077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3600" smtClean="0"/>
              <a:t>Критерии оценки</a:t>
            </a:r>
          </a:p>
          <a:p>
            <a:pPr eaLnBrk="1" hangingPunct="1">
              <a:buFontTx/>
              <a:buChar char="-"/>
            </a:pPr>
            <a:r>
              <a:rPr lang="ru-RU" sz="3600" smtClean="0"/>
              <a:t>Обоснование темы работы</a:t>
            </a:r>
          </a:p>
          <a:p>
            <a:pPr eaLnBrk="1" hangingPunct="1">
              <a:buFontTx/>
              <a:buChar char="-"/>
            </a:pPr>
            <a:r>
              <a:rPr lang="ru-RU" sz="3600" smtClean="0"/>
              <a:t>Чем интересна моя работа</a:t>
            </a:r>
          </a:p>
          <a:p>
            <a:pPr eaLnBrk="1" hangingPunct="1">
              <a:buFontTx/>
              <a:buChar char="-"/>
            </a:pPr>
            <a:r>
              <a:rPr lang="ru-RU" sz="3600" smtClean="0"/>
              <a:t>Культура речи и выступления</a:t>
            </a:r>
          </a:p>
          <a:p>
            <a:pPr eaLnBrk="1" hangingPunct="1">
              <a:buFontTx/>
              <a:buChar char="-"/>
            </a:pPr>
            <a:r>
              <a:rPr lang="ru-RU" sz="3600" smtClean="0"/>
              <a:t>Самобытность и оригинальность выступления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8938" y="5897563"/>
            <a:ext cx="30654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</a:rPr>
              <a:t>Название презентации</a:t>
            </a:r>
          </a:p>
        </p:txBody>
      </p:sp>
      <p:pic>
        <p:nvPicPr>
          <p:cNvPr id="409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6"/>
          <p:cNvSpPr>
            <a:spLocks noGrp="1"/>
          </p:cNvSpPr>
          <p:nvPr>
            <p:ph type="title"/>
          </p:nvPr>
        </p:nvSpPr>
        <p:spPr>
          <a:xfrm>
            <a:off x="628650" y="383059"/>
            <a:ext cx="7921625" cy="1816444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Тема для обсуждения: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anose="03000600000000020000" pitchFamily="66" charset="0"/>
                <a:ea typeface="+mn-ea"/>
                <a:cs typeface="Arial" pitchFamily="34" charset="0"/>
              </a:rPr>
              <a:t>«Душа города Омска: </a:t>
            </a:r>
            <a:br>
              <a:rPr lang="ru-RU" sz="3600" b="1" i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anose="03000600000000020000" pitchFamily="66" charset="0"/>
                <a:ea typeface="+mn-ea"/>
                <a:cs typeface="Arial" pitchFamily="34" charset="0"/>
              </a:rPr>
            </a:br>
            <a:r>
              <a:rPr lang="ru-RU" sz="3600" b="1" i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anose="03000600000000020000" pitchFamily="66" charset="0"/>
                <a:ea typeface="+mn-ea"/>
                <a:cs typeface="Arial" pitchFamily="34" charset="0"/>
              </a:rPr>
              <a:t>какая она?»</a:t>
            </a:r>
            <a:r>
              <a:rPr lang="ru-RU" sz="3600" b="1" i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anose="03000600000000020000" pitchFamily="66" charset="0"/>
              </a:rPr>
              <a:t/>
            </a:r>
            <a:br>
              <a:rPr lang="ru-RU" sz="3600" b="1" i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anose="03000600000000020000" pitchFamily="66" charset="0"/>
              </a:rPr>
            </a:b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4101" name="Содержимое 7"/>
          <p:cNvSpPr>
            <a:spLocks noGrp="1"/>
          </p:cNvSpPr>
          <p:nvPr>
            <p:ph idx="1"/>
          </p:nvPr>
        </p:nvSpPr>
        <p:spPr>
          <a:xfrm>
            <a:off x="653364" y="2356966"/>
            <a:ext cx="7886700" cy="3722558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3600" dirty="0" smtClean="0"/>
              <a:t>Критерии оценки</a:t>
            </a:r>
          </a:p>
          <a:p>
            <a:pPr eaLnBrk="1" hangingPunct="1">
              <a:buFontTx/>
              <a:buChar char="-"/>
            </a:pPr>
            <a:r>
              <a:rPr lang="ru-RU" sz="3600" dirty="0" smtClean="0"/>
              <a:t>Умение аргументировано доказывать свою точку зрения</a:t>
            </a:r>
          </a:p>
          <a:p>
            <a:pPr eaLnBrk="1" hangingPunct="1">
              <a:buFontTx/>
              <a:buChar char="-"/>
            </a:pPr>
            <a:r>
              <a:rPr lang="ru-RU" sz="3600" dirty="0" smtClean="0"/>
              <a:t>Активность в ходе дискуссии</a:t>
            </a:r>
          </a:p>
          <a:p>
            <a:pPr eaLnBrk="1" hangingPunct="1">
              <a:buFontTx/>
              <a:buChar char="-"/>
            </a:pPr>
            <a:r>
              <a:rPr lang="ru-RU" sz="3600" dirty="0" smtClean="0"/>
              <a:t>Грамотная речь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8938" y="5897563"/>
            <a:ext cx="30654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</a:rPr>
              <a:t>Название презентации</a:t>
            </a:r>
          </a:p>
        </p:txBody>
      </p:sp>
      <p:pic>
        <p:nvPicPr>
          <p:cNvPr id="409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6"/>
          <p:cNvSpPr>
            <a:spLocks noGrp="1"/>
          </p:cNvSpPr>
          <p:nvPr>
            <p:ph type="title"/>
          </p:nvPr>
        </p:nvSpPr>
        <p:spPr>
          <a:xfrm>
            <a:off x="628650" y="383059"/>
            <a:ext cx="7921625" cy="556055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Разминка</a:t>
            </a:r>
          </a:p>
        </p:txBody>
      </p:sp>
      <p:sp>
        <p:nvSpPr>
          <p:cNvPr id="4101" name="Содержимое 7"/>
          <p:cNvSpPr>
            <a:spLocks noGrp="1"/>
          </p:cNvSpPr>
          <p:nvPr>
            <p:ph idx="1"/>
          </p:nvPr>
        </p:nvSpPr>
        <p:spPr>
          <a:xfrm>
            <a:off x="3830595" y="1702057"/>
            <a:ext cx="4425264" cy="3537207"/>
          </a:xfrm>
        </p:spPr>
        <p:txBody>
          <a:bodyPr/>
          <a:lstStyle/>
          <a:p>
            <a:pPr lvl="0">
              <a:buNone/>
            </a:pPr>
            <a:r>
              <a:rPr lang="ru-RU" sz="3600" dirty="0" smtClean="0"/>
              <a:t>  Символом волонтерского движения является открытая ладонь и сердце. Как вы думаете почему?</a:t>
            </a:r>
            <a:endParaRPr lang="ru-RU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873" y="1713770"/>
            <a:ext cx="3191862" cy="31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8938" y="5897563"/>
            <a:ext cx="30654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</a:rPr>
              <a:t>Название презентации</a:t>
            </a:r>
          </a:p>
        </p:txBody>
      </p:sp>
      <p:pic>
        <p:nvPicPr>
          <p:cNvPr id="409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6"/>
          <p:cNvSpPr>
            <a:spLocks noGrp="1"/>
          </p:cNvSpPr>
          <p:nvPr>
            <p:ph type="title"/>
          </p:nvPr>
        </p:nvSpPr>
        <p:spPr>
          <a:xfrm>
            <a:off x="628650" y="247135"/>
            <a:ext cx="7921625" cy="1112109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Разминка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(ответ)</a:t>
            </a:r>
          </a:p>
        </p:txBody>
      </p:sp>
      <p:sp>
        <p:nvSpPr>
          <p:cNvPr id="4101" name="Содержимое 7"/>
          <p:cNvSpPr>
            <a:spLocks noGrp="1"/>
          </p:cNvSpPr>
          <p:nvPr>
            <p:ph idx="1"/>
          </p:nvPr>
        </p:nvSpPr>
        <p:spPr>
          <a:xfrm>
            <a:off x="642551" y="1702057"/>
            <a:ext cx="7613308" cy="2177965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  </a:t>
            </a:r>
            <a:r>
              <a:rPr lang="ru-RU" sz="2400" i="1" u="sng" dirty="0" smtClean="0"/>
              <a:t>Это </a:t>
            </a:r>
            <a:r>
              <a:rPr lang="ru-RU" sz="2400" b="1" dirty="0" smtClean="0"/>
              <a:t>символ</a:t>
            </a:r>
            <a:r>
              <a:rPr lang="ru-RU" sz="2400" dirty="0" smtClean="0"/>
              <a:t> мирового </a:t>
            </a:r>
            <a:r>
              <a:rPr lang="ru-RU" sz="2400" b="1" dirty="0" smtClean="0"/>
              <a:t>волонтерского движения</a:t>
            </a:r>
            <a:r>
              <a:rPr lang="ru-RU" sz="2400" dirty="0" smtClean="0"/>
              <a:t>. Россия, один из его флагманов, даже придумала фразу – «дай </a:t>
            </a:r>
            <a:r>
              <a:rPr lang="ru-RU" sz="2400" dirty="0" err="1" smtClean="0"/>
              <a:t>пятёру</a:t>
            </a:r>
            <a:r>
              <a:rPr lang="ru-RU" sz="2400" dirty="0" smtClean="0"/>
              <a:t> </a:t>
            </a:r>
            <a:r>
              <a:rPr lang="ru-RU" sz="2400" b="1" dirty="0" smtClean="0"/>
              <a:t>волонтеру</a:t>
            </a:r>
            <a:r>
              <a:rPr lang="ru-RU" sz="2400" dirty="0" smtClean="0"/>
              <a:t>». Это означает открыться для помощи миру. Человек показывает, что он раскрывает свое </a:t>
            </a:r>
            <a:r>
              <a:rPr lang="ru-RU" sz="2400" b="1" dirty="0" smtClean="0"/>
              <a:t>сердце</a:t>
            </a:r>
            <a:r>
              <a:rPr lang="ru-RU" sz="2400" dirty="0" smtClean="0"/>
              <a:t>. </a:t>
            </a:r>
          </a:p>
          <a:p>
            <a:pPr lvl="0">
              <a:buNone/>
            </a:pPr>
            <a:endParaRPr lang="ru-RU" sz="3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540" y="3727923"/>
            <a:ext cx="7194752" cy="237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8938" y="5897563"/>
            <a:ext cx="30654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</a:rPr>
              <a:t>Название презентации</a:t>
            </a:r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Заголовок 6"/>
          <p:cNvSpPr>
            <a:spLocks noGrp="1"/>
          </p:cNvSpPr>
          <p:nvPr>
            <p:ph type="title"/>
          </p:nvPr>
        </p:nvSpPr>
        <p:spPr>
          <a:xfrm>
            <a:off x="653493" y="358346"/>
            <a:ext cx="8119804" cy="1900537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</a:rPr>
              <a:t>Тема для обсуждения: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anose="03000600000000020000" pitchFamily="66" charset="0"/>
                <a:cs typeface="Arial" pitchFamily="34" charset="0"/>
              </a:rPr>
              <a:t> «Душа города Омска: </a:t>
            </a:r>
            <a:br>
              <a:rPr lang="ru-RU" sz="3600" b="1" i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anose="03000600000000020000" pitchFamily="66" charset="0"/>
                <a:cs typeface="Arial" pitchFamily="34" charset="0"/>
              </a:rPr>
            </a:br>
            <a:r>
              <a:rPr lang="ru-RU" sz="3600" b="1" i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anose="03000600000000020000" pitchFamily="66" charset="0"/>
                <a:cs typeface="Arial" pitchFamily="34" charset="0"/>
              </a:rPr>
              <a:t>какая она?»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pic>
        <p:nvPicPr>
          <p:cNvPr id="5126" name="Picture 6" descr="C:\Documents and Settings\Григорьева\Рабочий стол\картинки\572636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373" y="2198955"/>
            <a:ext cx="5955956" cy="3986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8938" y="5897563"/>
            <a:ext cx="30654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</a:rPr>
              <a:t>Название презентации</a:t>
            </a:r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Заголовок 6"/>
          <p:cNvSpPr>
            <a:spLocks noGrp="1"/>
          </p:cNvSpPr>
          <p:nvPr>
            <p:ph type="title"/>
          </p:nvPr>
        </p:nvSpPr>
        <p:spPr>
          <a:xfrm>
            <a:off x="963828" y="1180457"/>
            <a:ext cx="3558275" cy="2205295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</a:rPr>
              <a:t>Вопросы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9556" y="3917090"/>
            <a:ext cx="8180173" cy="1878228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Перед вами портреты известных людей города Омска.  Кого из них вы знаете? Как их судьба связана с г. Омском?</a:t>
            </a:r>
          </a:p>
          <a:p>
            <a:pPr algn="ctr" eaLnBrk="1" hangingPunct="1">
              <a:buNone/>
            </a:pPr>
            <a:endParaRPr lang="ru-RU" sz="3600" dirty="0" smtClean="0"/>
          </a:p>
        </p:txBody>
      </p:sp>
      <p:pic>
        <p:nvPicPr>
          <p:cNvPr id="9" name="Picture 2" descr="C:\Documents and Settings\Григорьева\Рабочий стол\картинки\depositphotos_54015501-stock-illustration-tree-hands-and-hearts-figu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0519" y="526061"/>
            <a:ext cx="3239016" cy="29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8938" y="5897563"/>
            <a:ext cx="30654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</a:rPr>
              <a:t>Название презентации</a:t>
            </a:r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Заголовок 6"/>
          <p:cNvSpPr>
            <a:spLocks noGrp="1"/>
          </p:cNvSpPr>
          <p:nvPr>
            <p:ph type="title"/>
          </p:nvPr>
        </p:nvSpPr>
        <p:spPr>
          <a:xfrm>
            <a:off x="2780271" y="3824803"/>
            <a:ext cx="3558275" cy="808982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</a:rPr>
              <a:t>Задание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1341" y="4559643"/>
            <a:ext cx="8180173" cy="1124466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600" dirty="0" smtClean="0"/>
              <a:t>Продолжить фразу </a:t>
            </a:r>
          </a:p>
          <a:p>
            <a:pPr algn="ctr" eaLnBrk="1" hangingPunct="1">
              <a:buNone/>
            </a:pPr>
            <a:r>
              <a:rPr lang="ru-RU" sz="3600" b="1" dirty="0" smtClean="0"/>
              <a:t>«Душа города Омска  - это …»</a:t>
            </a:r>
            <a:endParaRPr lang="ru-RU" sz="3600" dirty="0" smtClean="0"/>
          </a:p>
        </p:txBody>
      </p:sp>
      <p:pic>
        <p:nvPicPr>
          <p:cNvPr id="10" name="Picture 2" descr="C:\Documents and Settings\Григорьева\Рабочий стол\Без имени-1.jpg"/>
          <p:cNvPicPr>
            <a:picLocks noChangeAspect="1" noChangeArrowheads="1"/>
          </p:cNvPicPr>
          <p:nvPr/>
        </p:nvPicPr>
        <p:blipFill>
          <a:blip r:embed="rId3"/>
          <a:srcRect b="6706"/>
          <a:stretch>
            <a:fillRect/>
          </a:stretch>
        </p:blipFill>
        <p:spPr bwMode="auto">
          <a:xfrm>
            <a:off x="789288" y="795692"/>
            <a:ext cx="7463692" cy="29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8938" y="5897563"/>
            <a:ext cx="30654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0"/>
                <a:solidFill>
                  <a:schemeClr val="accent2">
                    <a:lumMod val="75000"/>
                  </a:schemeClr>
                </a:solidFill>
                <a:latin typeface="Cassandra" panose="03000600000000020000" pitchFamily="66" charset="0"/>
              </a:rPr>
              <a:t>Название презентации</a:t>
            </a:r>
          </a:p>
        </p:txBody>
      </p:sp>
      <p:pic>
        <p:nvPicPr>
          <p:cNvPr id="614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Заголовок 6"/>
          <p:cNvSpPr>
            <a:spLocks noGrp="1"/>
          </p:cNvSpPr>
          <p:nvPr>
            <p:ph type="title"/>
          </p:nvPr>
        </p:nvSpPr>
        <p:spPr>
          <a:xfrm>
            <a:off x="714975" y="1081774"/>
            <a:ext cx="7921625" cy="1325562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C00000"/>
                </a:solidFill>
              </a:rPr>
              <a:t>Благодарим за работу!</a:t>
            </a:r>
          </a:p>
        </p:txBody>
      </p:sp>
      <p:sp>
        <p:nvSpPr>
          <p:cNvPr id="6149" name="Содержимое 5"/>
          <p:cNvSpPr>
            <a:spLocks noGrp="1"/>
          </p:cNvSpPr>
          <p:nvPr>
            <p:ph idx="1"/>
          </p:nvPr>
        </p:nvSpPr>
        <p:spPr>
          <a:xfrm>
            <a:off x="739861" y="800014"/>
            <a:ext cx="7886700" cy="153541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6151" name="AutoShape 7" descr="https://cdn2.arhivurokov.ru/multiurok/html/2018/02/18/s_5a89a557f261c/836005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3" name="AutoShape 9" descr="https://cdn2.arhivurokov.ru/multiurok/html/2018/02/18/s_5a89a557f261c/836005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C:\Documents and Settings\Григорьева\Рабочий стол\836005_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070" y="2266684"/>
            <a:ext cx="5622839" cy="3170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123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«Чем интересна моя работа?»</vt:lpstr>
      <vt:lpstr> Тема для обсуждения: «Душа города Омска:  какая она?» </vt:lpstr>
      <vt:lpstr> Разминка</vt:lpstr>
      <vt:lpstr> Разминка (ответ)</vt:lpstr>
      <vt:lpstr>Тема для обсуждения:  «Душа города Омска:  какая она?»</vt:lpstr>
      <vt:lpstr>Вопросы</vt:lpstr>
      <vt:lpstr>Задание </vt:lpstr>
      <vt:lpstr>Благодарим за работу!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56</cp:revision>
  <dcterms:created xsi:type="dcterms:W3CDTF">2013-11-19T05:52:05Z</dcterms:created>
  <dcterms:modified xsi:type="dcterms:W3CDTF">2019-10-10T11:25:23Z</dcterms:modified>
</cp:coreProperties>
</file>