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1484784"/>
            <a:ext cx="5105400" cy="2868168"/>
          </a:xfrm>
        </p:spPr>
        <p:txBody>
          <a:bodyPr/>
          <a:lstStyle/>
          <a:p>
            <a:r>
              <a:rPr lang="ru-RU" dirty="0" smtClean="0"/>
              <a:t>Новейшее покрытие крыш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04664"/>
            <a:ext cx="5114778" cy="1101248"/>
          </a:xfrm>
        </p:spPr>
        <p:txBody>
          <a:bodyPr/>
          <a:lstStyle/>
          <a:p>
            <a:r>
              <a:rPr lang="ru-RU" dirty="0" smtClean="0"/>
              <a:t>ГБОУ РХ СПО «Черногорский </a:t>
            </a:r>
            <a:r>
              <a:rPr lang="ru-RU" dirty="0" err="1" smtClean="0"/>
              <a:t>горно</a:t>
            </a:r>
            <a:r>
              <a:rPr lang="ru-RU" dirty="0" smtClean="0"/>
              <a:t> – строительный техникум»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1556792"/>
            <a:ext cx="5105400" cy="2868168"/>
          </a:xfrm>
        </p:spPr>
        <p:txBody>
          <a:bodyPr/>
          <a:lstStyle/>
          <a:p>
            <a:r>
              <a:rPr lang="ru-RU" dirty="0" smtClean="0"/>
              <a:t>Новейшее покрытие крыш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260648"/>
            <a:ext cx="5114778" cy="1101248"/>
          </a:xfrm>
        </p:spPr>
        <p:txBody>
          <a:bodyPr/>
          <a:lstStyle/>
          <a:p>
            <a:r>
              <a:rPr lang="ru-RU" dirty="0" smtClean="0"/>
              <a:t>ГБОУ РХ СПО «Черногорский </a:t>
            </a:r>
            <a:r>
              <a:rPr lang="ru-RU" dirty="0" err="1" smtClean="0"/>
              <a:t>горно</a:t>
            </a:r>
            <a:r>
              <a:rPr lang="ru-RU" dirty="0" smtClean="0"/>
              <a:t> – строительный техникум»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Бесшовные крыши</a:t>
            </a:r>
            <a:endParaRPr lang="ru-RU" dirty="0"/>
          </a:p>
        </p:txBody>
      </p:sp>
      <p:pic>
        <p:nvPicPr>
          <p:cNvPr id="4" name="Содержимое 3" descr="безшовная крыш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7488832" cy="50405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Камыштовая</a:t>
            </a:r>
            <a:r>
              <a:rPr lang="ru-RU" dirty="0" smtClean="0"/>
              <a:t> крыша</a:t>
            </a:r>
            <a:endParaRPr lang="ru-RU" dirty="0"/>
          </a:p>
        </p:txBody>
      </p:sp>
      <p:pic>
        <p:nvPicPr>
          <p:cNvPr id="4" name="Содержимое 3" descr="камыштовая кровл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1556792"/>
            <a:ext cx="7416824" cy="50405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Тесовая крыша</a:t>
            </a:r>
            <a:endParaRPr lang="ru-RU" dirty="0"/>
          </a:p>
        </p:txBody>
      </p:sp>
      <p:pic>
        <p:nvPicPr>
          <p:cNvPr id="4" name="Содержимое 3" descr="тесовая крыш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7488832" cy="51845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Сдвижная крыша</a:t>
            </a:r>
            <a:endParaRPr lang="ru-RU" dirty="0"/>
          </a:p>
        </p:txBody>
      </p:sp>
      <p:pic>
        <p:nvPicPr>
          <p:cNvPr id="4" name="Содержимое 3" descr="сдвижная крыш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7416824" cy="51125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Экологически чистая кровля</a:t>
            </a:r>
            <a:endParaRPr lang="ru-RU" dirty="0"/>
          </a:p>
        </p:txBody>
      </p:sp>
      <p:pic>
        <p:nvPicPr>
          <p:cNvPr id="4" name="Содержимое 3" descr="экологически чистая кровл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7344816" cy="504055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Саманный </a:t>
            </a:r>
            <a:r>
              <a:rPr lang="ru-RU" dirty="0" smtClean="0"/>
              <a:t>дом и черепичная крыша</a:t>
            </a:r>
            <a:endParaRPr lang="ru-RU" dirty="0"/>
          </a:p>
        </p:txBody>
      </p:sp>
      <p:pic>
        <p:nvPicPr>
          <p:cNvPr id="4" name="Содержимое 3" descr="соманный дом и черепичная крыш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7416824" cy="5112568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Крыша на основе солнечных батарей</a:t>
            </a:r>
            <a:endParaRPr lang="ru-RU" dirty="0"/>
          </a:p>
        </p:txBody>
      </p:sp>
      <p:pic>
        <p:nvPicPr>
          <p:cNvPr id="4" name="Содержимое 3" descr="солнечные батаре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7488832" cy="5112568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крыши на основе солнечных батар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5"/>
            <a:ext cx="7704856" cy="592161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</TotalTime>
  <Words>47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Новейшее покрытие крыш</vt:lpstr>
      <vt:lpstr>Бесшовные крыши</vt:lpstr>
      <vt:lpstr>Камыштовая крыша</vt:lpstr>
      <vt:lpstr>Тесовая крыша</vt:lpstr>
      <vt:lpstr>Сдвижная крыша</vt:lpstr>
      <vt:lpstr>Экологически чистая кровля</vt:lpstr>
      <vt:lpstr>Саманный дом и черепичная крыша</vt:lpstr>
      <vt:lpstr>Крыша на основе солнечных батарей</vt:lpstr>
      <vt:lpstr>Презентация PowerPoint</vt:lpstr>
      <vt:lpstr>Новейшее покрытие крыш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Новейшее покрытие крыш</dc:title>
  <dc:creator>Юлия</dc:creator>
  <cp:lastModifiedBy>Gornyi</cp:lastModifiedBy>
  <cp:revision>4</cp:revision>
  <dcterms:created xsi:type="dcterms:W3CDTF">2014-10-08T11:50:59Z</dcterms:created>
  <dcterms:modified xsi:type="dcterms:W3CDTF">2014-10-17T03:31:11Z</dcterms:modified>
</cp:coreProperties>
</file>