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0C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9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3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4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72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9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9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D06D-841D-4B9E-8234-90055142B28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1070-1D45-4190-A245-A8AB6C53C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0429" y="2344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61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Краткосрочный проект в младшей группе</a:t>
            </a:r>
            <a:r>
              <a:rPr lang="ru-RU" dirty="0">
                <a:solidFill>
                  <a:srgbClr val="261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261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2610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«Гигиена, чистота, значит, мыло и вода»</a:t>
            </a:r>
            <a:endParaRPr lang="ru-RU" dirty="0">
              <a:solidFill>
                <a:srgbClr val="2610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40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i="1" dirty="0" smtClean="0"/>
          </a:p>
          <a:p>
            <a:endParaRPr lang="ru-RU" dirty="0" smtClean="0"/>
          </a:p>
          <a:p>
            <a:pPr algn="r"/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r"/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Авторы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</a:p>
          <a:p>
            <a:pPr algn="r"/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Катанаева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Виктория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Ивановна (воспитатель)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Кулакова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Людмила Павловна (воспитатель)</a:t>
            </a:r>
          </a:p>
          <a:p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МБДОУ Детский сад № </a:t>
            </a:r>
            <a:r>
              <a:rPr lang="ru-RU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180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Фестиваль проектов по популяризации здорового образа жизни «Азбука здоровья»</a:t>
            </a:r>
            <a:endParaRPr lang="ru-RU" sz="24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1305"/>
            <a:ext cx="5874327" cy="440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256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43453"/>
            <a:ext cx="10515600" cy="2364220"/>
          </a:xfrm>
        </p:spPr>
        <p:txBody>
          <a:bodyPr>
            <a:norm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Разная пена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</a:t>
            </a:r>
            <a:r>
              <a:rPr lang="ru-RU" sz="3100" dirty="0">
                <a:solidFill>
                  <a:srgbClr val="002060"/>
                </a:solidFill>
                <a:latin typeface="Monotype Corsiva" panose="03010101010201010101" pitchFamily="66" charset="0"/>
              </a:rPr>
              <a:t>густота пены от вида мыла, взбиваем венчиком. Пена зависит и от силы взбивания)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" y="1525618"/>
            <a:ext cx="3500523" cy="466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35" y="1795783"/>
            <a:ext cx="2900576" cy="352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7" y="1347129"/>
            <a:ext cx="3561116" cy="430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07" y="1732628"/>
            <a:ext cx="2964114" cy="396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4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8" y="254288"/>
            <a:ext cx="10515600" cy="197629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Мыло силач </a:t>
            </a: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(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Тарелку необходимо слегка смочить водой, потом  сверху положить мыло, прижать его и пару раз прокрутить вокруг своей оси. Оставляем мыло на тарелке на 2 минуты. Пробуем поднять мыло, при этом тарелка поднимается вместе с мылом, т.к. последнее «приклеилось» к тарелке.)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2" y="1953492"/>
            <a:ext cx="3840306" cy="460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45" y="1664299"/>
            <a:ext cx="3668855" cy="489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98" y="1953492"/>
            <a:ext cx="3523384" cy="469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18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110837"/>
            <a:ext cx="10515600" cy="2244436"/>
          </a:xfrm>
        </p:spPr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Тонет, не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тонет</a:t>
            </a:r>
            <a:b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(Наливаем немного мыла или пены в ванну и помощью венчика взбиваем пену, чтоб пена была густая. Аккуратно на пену кладем предметы (перо, крышка, губка, игрушка), и определяем, что тонет, что нет)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2199410"/>
            <a:ext cx="3229321" cy="445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48" y="2175164"/>
            <a:ext cx="3401552" cy="453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94" y="2142489"/>
            <a:ext cx="3536633" cy="471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59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3087" y="158030"/>
            <a:ext cx="10515600" cy="97804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Результаты: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33087" y="983673"/>
            <a:ext cx="10515600" cy="2272145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sz="5800" dirty="0">
                <a:solidFill>
                  <a:srgbClr val="002060"/>
                </a:solidFill>
                <a:latin typeface="Monotype Corsiva" panose="03010101010201010101" pitchFamily="66" charset="0"/>
              </a:rPr>
              <a:t>Б</a:t>
            </a:r>
            <a:r>
              <a:rPr lang="ru-RU" sz="5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лагодаря </a:t>
            </a:r>
            <a:r>
              <a:rPr lang="ru-RU" sz="5800" dirty="0">
                <a:solidFill>
                  <a:srgbClr val="002060"/>
                </a:solidFill>
                <a:latin typeface="Monotype Corsiva" panose="03010101010201010101" pitchFamily="66" charset="0"/>
              </a:rPr>
              <a:t>участию в проектной деятельности у детей за короткий срок сформированы достаточно устойчивые представления о значимости мытья рук с мылом, а родители стали активными участниками педагогического процесса группы. </a:t>
            </a:r>
          </a:p>
          <a:p>
            <a:pPr marL="857250" lvl="0" indent="-857250">
              <a:buFont typeface="Wingdings" panose="05000000000000000000" pitchFamily="2" charset="2"/>
              <a:buChar char="q"/>
            </a:pPr>
            <a:r>
              <a:rPr lang="ru-RU" sz="58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Фотокнига</a:t>
            </a:r>
            <a:r>
              <a:rPr lang="ru-RU" sz="5800" dirty="0">
                <a:solidFill>
                  <a:srgbClr val="002060"/>
                </a:solidFill>
                <a:latin typeface="Monotype Corsiva" panose="03010101010201010101" pitchFamily="66" charset="0"/>
              </a:rPr>
              <a:t> «Красивое мыло, ароматный брусок, Тебе я вручаю, милый дружок». </a:t>
            </a:r>
          </a:p>
          <a:p>
            <a:pPr marL="857250" lvl="0" indent="-857250">
              <a:buFont typeface="Wingdings" panose="05000000000000000000" pitchFamily="2" charset="2"/>
              <a:buChar char="q"/>
            </a:pPr>
            <a:r>
              <a:rPr lang="ru-RU" sz="5800" dirty="0">
                <a:solidFill>
                  <a:srgbClr val="002060"/>
                </a:solidFill>
                <a:latin typeface="Monotype Corsiva" panose="03010101010201010101" pitchFamily="66" charset="0"/>
              </a:rPr>
              <a:t>Буклет для родителей «Болезни грязных рук»</a:t>
            </a:r>
          </a:p>
          <a:p>
            <a:pPr marL="857250" lvl="0" indent="-857250">
              <a:buFont typeface="Wingdings" panose="05000000000000000000" pitchFamily="2" charset="2"/>
              <a:buChar char="q"/>
            </a:pPr>
            <a:r>
              <a:rPr lang="ru-RU" sz="5800" dirty="0">
                <a:solidFill>
                  <a:srgbClr val="002060"/>
                </a:solidFill>
                <a:latin typeface="Monotype Corsiva" panose="03010101010201010101" pitchFamily="66" charset="0"/>
              </a:rPr>
              <a:t>Мини-картотека «Чистота-залог здоровья»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7" y="3283527"/>
            <a:ext cx="2190003" cy="302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251" y="2563091"/>
            <a:ext cx="3613439" cy="370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29" y="3186545"/>
            <a:ext cx="2415887" cy="32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55" y="3101108"/>
            <a:ext cx="2544041" cy="339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74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240" y="-159467"/>
            <a:ext cx="14195135" cy="2189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27910"/>
            <a:ext cx="6733309" cy="504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80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93964"/>
            <a:ext cx="8255575" cy="6428509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Тип проекта: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познавательно – исследовательский.</a:t>
            </a:r>
          </a:p>
          <a:p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Продолжительность проекта: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1 неделя.</a:t>
            </a:r>
          </a:p>
          <a:p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Участники проекта: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дети, воспитатели, родители.</a:t>
            </a:r>
          </a:p>
          <a:p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Возраст воспитанников: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3 года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Актуальность проекта: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Гигиеническая культура столь же важна для человека, как и умение разговаривать, писать, читать. Известно, что здоровье человека закладывается в детстве.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Поэтому в 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процессе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повседневной работы с детьми необходимо стремиться к тому, чтобы выполнение правил личной гигиены стало для них естественным, а гигиенические навыки с возрастом постоянно совершенствовались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57" y="1073727"/>
            <a:ext cx="3501737" cy="46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32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344" y="557480"/>
            <a:ext cx="8028709" cy="54947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Цель проекта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Дети: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узнать о вреде грязных рук, узнать, для чего используют мыло, о его видах и полезных свойствах.</a:t>
            </a:r>
          </a:p>
          <a:p>
            <a:r>
              <a:rPr lang="ru-RU" u="sng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Воспитатели: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познакомить детей со свойствами мыла, совершенствовать представления детей о значении гигиенических процедур (мытье рук, развивать умение самостоятельно замечать необходимость мытья рук, прививать потребность вести здоровый образ жизни, воспитывать привычку следить за своим внешним видом, мыть руки с мылом перед едой, после туалета, по мере загрязнения.</a:t>
            </a:r>
          </a:p>
          <a:p>
            <a:r>
              <a:rPr lang="ru-RU" u="sng" dirty="0">
                <a:solidFill>
                  <a:srgbClr val="002060"/>
                </a:solidFill>
                <a:latin typeface="Comic Sans MS" panose="030F0702030302020204" pitchFamily="66" charset="0"/>
              </a:rPr>
              <a:t>Родители: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помочь детям узнать о назначении и свойствах мыла, о важности соблюдения гигиенических процедур.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713509"/>
            <a:ext cx="3706089" cy="494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68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6254" y="138544"/>
            <a:ext cx="8007927" cy="63176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Подготовительный этап</a:t>
            </a: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endParaRPr lang="ru-RU" b="1" i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Опрос детей «Что будет, если мы не будем мыть руки?»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Самый популярный ответ – «Будет болеть живот, потому что на руках живут микробы». Самый неожиданные ответы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 – «мама будет ругаться», «воспитатели не пустят кушать», «просто надо и всё».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Чтение художественной литературы: К. Чуковский «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Мойдодыр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», А.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Барто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«Девочка чумазая», Р. Куликова «Каждый день я мыло мою…», Л. Корчагина «Умылся», М.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Яснов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«Я мою руки», Г. </a:t>
            </a:r>
            <a:r>
              <a:rPr lang="ru-RU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Лагздынь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 «Аккуратные зайчата»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3" y="734291"/>
            <a:ext cx="3647208" cy="486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17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этапы </a:t>
            </a:r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проекта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09" y="1146753"/>
            <a:ext cx="10515600" cy="543935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целостной картины мира. НОД «Чистота залог здоровья»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1035"/>
            <a:ext cx="5929745" cy="444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45" y="1801091"/>
            <a:ext cx="5689599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96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84" y="117906"/>
            <a:ext cx="10515600" cy="10757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этапы проекта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46" y="117906"/>
            <a:ext cx="3913909" cy="629891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Исследовательская деятельность  «Мыло разное бывает»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Виды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мыла: жидкое и кусковое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Мыло ароматное: разные ароматы мыла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Мыло по функциональности: мыло для тела, мыло хозяйственное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Мыло по форме: квадратное, круглое, прямоугольное, в виде фигур (звери, цветы, предметы)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99" y="3873540"/>
            <a:ext cx="5015346" cy="332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357">
            <a:off x="8623463" y="283344"/>
            <a:ext cx="3204710" cy="427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539623"/>
            <a:ext cx="3739654" cy="342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42" y="535012"/>
            <a:ext cx="3227035" cy="31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91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4" y="85817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этапы проекта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6337" y="748145"/>
            <a:ext cx="5657119" cy="6109855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Просмотр мультфильма «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Мойдодыр</a:t>
            </a:r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Беседы по темам «Как нужно ухаживать за собой», «Личная гигиена», «Полезно – не полезно», «Твой носовой платок», «Грязные руки – хорошо или плохо?», «Кто такой </a:t>
            </a:r>
            <a:r>
              <a:rPr lang="ru-RU" sz="32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неряха</a:t>
            </a:r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?»</a:t>
            </a:r>
          </a:p>
          <a:p>
            <a:r>
              <a:rPr lang="ru-RU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Сюжетно – ролевая игра «Кукла катя умывается», «Помоги мишке помыть лапки».</a:t>
            </a:r>
          </a:p>
          <a:p>
            <a:pPr lvl="0"/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1" y="748144"/>
            <a:ext cx="5301674" cy="397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26">
            <a:off x="3550188" y="3373076"/>
            <a:ext cx="2383422" cy="317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862">
            <a:off x="1134282" y="3576547"/>
            <a:ext cx="2394411" cy="319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1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Практические этапы проекта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46" y="1027906"/>
            <a:ext cx="10515600" cy="1479767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Исследование качеств и свойств мыла, игры с пеной (в группе с воспитателями, дома с родителями )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Мыльные  пузыри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1440872"/>
            <a:ext cx="3574473" cy="476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175"/>
            <a:ext cx="4523554" cy="338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32" y="2353469"/>
            <a:ext cx="4846313" cy="404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76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332509"/>
            <a:ext cx="11388437" cy="326967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Поймай мыло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скользкое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Рисование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мылом по ткани </a:t>
            </a:r>
            <a:endParaRPr lang="ru-RU" sz="36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Пена в стакане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(В стакан наливаем воды, добавляем моющее средство и просим ребенка подуть через коктейльную трубочку в получившийся раствор)</a:t>
            </a:r>
            <a:b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2466108"/>
            <a:ext cx="4356853" cy="431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2466108"/>
            <a:ext cx="2978727" cy="39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06" y="2253483"/>
            <a:ext cx="3346276" cy="446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35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476</Words>
  <Application>Microsoft Office PowerPoint</Application>
  <PresentationFormat>Широкоэкранный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Comic Sans MS</vt:lpstr>
      <vt:lpstr>Monotype Corsiva</vt:lpstr>
      <vt:lpstr>Wingdings</vt:lpstr>
      <vt:lpstr>Тема Office</vt:lpstr>
      <vt:lpstr>Краткосрочный проект в младшей группе  «Гигиена, чистота, значит, мыло и вода»</vt:lpstr>
      <vt:lpstr>Презентация PowerPoint</vt:lpstr>
      <vt:lpstr>Презентация PowerPoint</vt:lpstr>
      <vt:lpstr>Презентация PowerPoint</vt:lpstr>
      <vt:lpstr>Практические этапы проекта </vt:lpstr>
      <vt:lpstr>Практические этапы проекта </vt:lpstr>
      <vt:lpstr>Практические этапы проекта </vt:lpstr>
      <vt:lpstr>Практические этапы проекта </vt:lpstr>
      <vt:lpstr>Презентация PowerPoint</vt:lpstr>
      <vt:lpstr>Разная пена  (густота пены от вида мыла, взбиваем венчиком. Пена зависит и от силы взбивания) </vt:lpstr>
      <vt:lpstr>Мыло силач  (Тарелку необходимо слегка смочить водой, потом  сверху положить мыло, прижать его и пару раз прокрутить вокруг своей оси. Оставляем мыло на тарелке на 2 минуты. Пробуем поднять мыло, при этом тарелка поднимается вместе с мылом, т.к. последнее «приклеилось» к тарелке.) </vt:lpstr>
      <vt:lpstr>Тонет, не тонет  (Наливаем немного мыла или пены в ванну и помощью венчика взбиваем пену, чтоб пена была густая. Аккуратно на пену кладем предметы (перо, крышка, губка, игрушка), и определяем, что тонет, что нет)</vt:lpstr>
      <vt:lpstr>Результаты: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 младшей группе  «Гигиена, чистота, значит, мыло и вода»</dc:title>
  <dc:creator>Пользователь Windows</dc:creator>
  <cp:lastModifiedBy>Пользователь Windows</cp:lastModifiedBy>
  <cp:revision>21</cp:revision>
  <dcterms:created xsi:type="dcterms:W3CDTF">2020-02-17T19:04:01Z</dcterms:created>
  <dcterms:modified xsi:type="dcterms:W3CDTF">2020-02-17T21:19:50Z</dcterms:modified>
</cp:coreProperties>
</file>