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 l="2953" t="13386" r="4724" b="12598"/>
          <a:stretch>
            <a:fillRect/>
          </a:stretch>
        </p:blipFill>
        <p:spPr>
          <a:xfrm>
            <a:off x="2143108" y="1571612"/>
            <a:ext cx="5255607" cy="39290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414" y="1142984"/>
            <a:ext cx="7162843" cy="495872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Юля\Бытовой словарь\13476263729292.jpg"/>
          <p:cNvPicPr/>
          <p:nvPr/>
        </p:nvPicPr>
        <p:blipFill>
          <a:blip r:embed="rId2" cstate="print"/>
          <a:srcRect t="17112" r="2323" b="12799"/>
          <a:stretch>
            <a:fillRect/>
          </a:stretch>
        </p:blipFill>
        <p:spPr bwMode="auto">
          <a:xfrm>
            <a:off x="1285852" y="1428736"/>
            <a:ext cx="6896141" cy="4120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6333" r="3428" b="16726"/>
          <a:stretch>
            <a:fillRect/>
          </a:stretch>
        </p:blipFill>
        <p:spPr>
          <a:xfrm>
            <a:off x="928662" y="1214422"/>
            <a:ext cx="6981866" cy="44911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38" y="1000108"/>
            <a:ext cx="7129505" cy="460613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5056" t="6742" r="2669" b="7865"/>
          <a:stretch>
            <a:fillRect/>
          </a:stretch>
        </p:blipFill>
        <p:spPr>
          <a:xfrm>
            <a:off x="1428728" y="1214422"/>
            <a:ext cx="6957019" cy="42910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14414" y="857232"/>
            <a:ext cx="7157370" cy="47196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00166" y="1357298"/>
            <a:ext cx="6681065" cy="42463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736"/>
            <a:ext cx="8029624" cy="460992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785918" y="1285860"/>
            <a:ext cx="6348450" cy="426080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7435894" cy="486254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28794" y="1357298"/>
            <a:ext cx="5676900" cy="48292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034" y="571480"/>
            <a:ext cx="8191510" cy="49113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500166" y="785794"/>
            <a:ext cx="6562765" cy="533403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1071538" y="1142984"/>
            <a:ext cx="6405599" cy="445293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8662" y="1071546"/>
            <a:ext cx="7162842" cy="432911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ctivechild.ru/assets/images/velociped/samokat/Buran_S_bl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57166"/>
            <a:ext cx="4638675" cy="612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00232" y="1071546"/>
            <a:ext cx="5648325" cy="43576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727" t="7753" r="2907" b="9691"/>
          <a:stretch>
            <a:fillRect/>
          </a:stretch>
        </p:blipFill>
        <p:spPr>
          <a:xfrm>
            <a:off x="1571604" y="1357298"/>
            <a:ext cx="6096035" cy="44765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3042" y="1428736"/>
            <a:ext cx="5653087" cy="42197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8728" y="1285860"/>
            <a:ext cx="6429420" cy="46196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b="7874"/>
          <a:stretch>
            <a:fillRect/>
          </a:stretch>
        </p:blipFill>
        <p:spPr>
          <a:xfrm>
            <a:off x="1142976" y="1000108"/>
            <a:ext cx="7167287" cy="430732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2469" t="6091" r="2469" b="7107"/>
          <a:stretch>
            <a:fillRect/>
          </a:stretch>
        </p:blipFill>
        <p:spPr>
          <a:xfrm>
            <a:off x="1357290" y="1214422"/>
            <a:ext cx="6600864" cy="395765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 l="3404" b="2808"/>
          <a:stretch>
            <a:fillRect/>
          </a:stretch>
        </p:blipFill>
        <p:spPr>
          <a:xfrm>
            <a:off x="1785918" y="1142984"/>
            <a:ext cx="6153185" cy="42862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PresentationFormat>Экран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ттт</dc:creator>
  <cp:lastModifiedBy>ттт</cp:lastModifiedBy>
  <cp:revision>2</cp:revision>
  <dcterms:created xsi:type="dcterms:W3CDTF">2016-04-14T04:24:30Z</dcterms:created>
  <dcterms:modified xsi:type="dcterms:W3CDTF">2016-04-14T04:33:42Z</dcterms:modified>
</cp:coreProperties>
</file>