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D4B48-EA27-4E05-8B49-C8A3426C5B7A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A9CBA-6578-4322-9236-FD368141C4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CC506D0-AD7B-4971-B36E-FEBF8C125876}" type="datetimeFigureOut">
              <a:rPr lang="ru-RU" smtClean="0"/>
              <a:t>02.04.2014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890C01D-A227-43C7-9652-241406025A7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06D0-AD7B-4971-B36E-FEBF8C125876}" type="datetimeFigureOut">
              <a:rPr lang="ru-RU" smtClean="0"/>
              <a:t>02.04.2014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C01D-A227-43C7-9652-241406025A7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06D0-AD7B-4971-B36E-FEBF8C125876}" type="datetimeFigureOut">
              <a:rPr lang="ru-RU" smtClean="0"/>
              <a:t>02.04.2014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C01D-A227-43C7-9652-241406025A7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C506D0-AD7B-4971-B36E-FEBF8C125876}" type="datetimeFigureOut">
              <a:rPr lang="ru-RU" smtClean="0"/>
              <a:t>02.04.2014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890C01D-A227-43C7-9652-241406025A7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C506D0-AD7B-4971-B36E-FEBF8C125876}" type="datetimeFigureOut">
              <a:rPr lang="ru-RU" smtClean="0"/>
              <a:t>02.04.2014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890C01D-A227-43C7-9652-241406025A7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06D0-AD7B-4971-B36E-FEBF8C125876}" type="datetimeFigureOut">
              <a:rPr lang="ru-RU" smtClean="0"/>
              <a:t>02.04.2014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C01D-A227-43C7-9652-241406025A7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06D0-AD7B-4971-B36E-FEBF8C125876}" type="datetimeFigureOut">
              <a:rPr lang="ru-RU" smtClean="0"/>
              <a:t>02.04.2014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C01D-A227-43C7-9652-241406025A7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C506D0-AD7B-4971-B36E-FEBF8C125876}" type="datetimeFigureOut">
              <a:rPr lang="ru-RU" smtClean="0"/>
              <a:t>02.04.2014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890C01D-A227-43C7-9652-241406025A7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06D0-AD7B-4971-B36E-FEBF8C125876}" type="datetimeFigureOut">
              <a:rPr lang="ru-RU" smtClean="0"/>
              <a:t>02.04.2014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C01D-A227-43C7-9652-241406025A7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C506D0-AD7B-4971-B36E-FEBF8C125876}" type="datetimeFigureOut">
              <a:rPr lang="ru-RU" smtClean="0"/>
              <a:t>02.04.2014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890C01D-A227-43C7-9652-241406025A7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C506D0-AD7B-4971-B36E-FEBF8C125876}" type="datetimeFigureOut">
              <a:rPr lang="ru-RU" smtClean="0"/>
              <a:t>02.04.2014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890C01D-A227-43C7-9652-241406025A7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C506D0-AD7B-4971-B36E-FEBF8C125876}" type="datetimeFigureOut">
              <a:rPr lang="ru-RU" smtClean="0"/>
              <a:t>02.04.2014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890C01D-A227-43C7-9652-241406025A7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com/maps?ll=58.4016666666667,59.3270555555556&amp;q=58.4016666666667,59.3270555555556&amp;z=12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com/maps?ll=55.0181305555556,59.734925&amp;q=55.0181305555556,59.734925&amp;z=12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b8b23dffa3c46154cc556224da1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52536"/>
            <a:ext cx="9144000" cy="71105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88840"/>
            <a:ext cx="7772400" cy="147002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cs typeface="Aharoni" pitchFamily="2" charset="-79"/>
              </a:rPr>
              <a:t>Памятные знаки на границе между Европой и Азией.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65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марте 1985 г. активисты туристского клуба «Кедр» установили знак границы Европа-Азия на горе Перевальной по старой дороге из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Верх-Нейвинска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 дер. Пальники, в истоках рек Тагил,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Шишим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 речки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Бунарки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текущей в город. Обелиск изготовлен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Дегтярским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рудоуправлением по проекту художника Л.Г.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Меншатова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 архитектора З.А.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Пуляевской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 представляет собой семиметровую конструкцию с солнечными часами высотой 4 метра.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Обелиск в районе г. </a:t>
            </a:r>
            <a:r>
              <a:rPr lang="ru-RU" b="1" cap="none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Новоуральск</a:t>
            </a:r>
            <a:r>
              <a:rPr lang="ru-RU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2b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79403" cy="6858000"/>
          </a:xfrm>
          <a:prstGeom prst="rect">
            <a:avLst/>
          </a:prstGeom>
        </p:spPr>
      </p:pic>
      <p:pic>
        <p:nvPicPr>
          <p:cNvPr id="5" name="Рисунок 4" descr="e479e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772816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Столб находится на перевале Большой Урал по Серебрянскому тракту. Знак поставлен в 1967 году в честь 50-летия Великого Октября рабочими леспромхоза Синегорский ( автор проекта А.А. Шмидт). Основу сооружения составляет стела из листовой стали. Высота ее 9 метров. На верхней грани стелы  металлические серп и молот.</a:t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Обелиск на перевале Большой Урал</a:t>
            </a:r>
            <a:endParaRPr lang="ru-RU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30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24 276 км Горнозаводской ж.д.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</a:b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Одинаковые металлические фермы в виде трехгранных пирамид установлены по обе стороны железнодорожного полотна в 1878 году при строительстве железной дороги. Ребра пирамид изготовлены из рельсов, применявшиеся при строительстве дороги. До революции в камеры в верхней части обелисков устанавливали керосиновые фонари и зажигали их по ночам. Координаты: </a:t>
            </a:r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hlinkClick r:id="rId3"/>
              </a:rPr>
              <a:t>58°24'06,00«с. </a:t>
            </a:r>
            <a:r>
              <a:rPr lang="ru-RU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hlinkClick r:id="rId3"/>
              </a:rPr>
              <a:t>ш</a:t>
            </a:r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hlinkClick r:id="rId3"/>
              </a:rPr>
              <a:t>. 59°19'37,40»в. д.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3044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992180"/>
            <a:ext cx="4059912" cy="286582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467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 на всем их протяжении стоят пограничные столбы, установленные людьми с целью подчеркнуть исключительность этих мест. Каждый из них сооружался в честь какого-либо события, и каждый имеет свою историю.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98bfdaf637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9438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692696"/>
            <a:ext cx="8336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52a16bf9731e21cdbe528de1fcd95e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  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Протяженность </a:t>
            </a: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границы "Европа-Азия" по России составляет 5524 км (из них по уральскому хребту 2000 км, а по реке Урал 2534 км). Этому историческому, природному и географическому явлению посвящен ряд памятных знаков. Предлагаю вам путешествие по знакам, где проходит планетарная граница "Европа-Азия" от самого северного города области - </a:t>
            </a: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Снежинска</a:t>
            </a: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на юг - до Магнитогорска.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YeviVo60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На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территории России первый знак, обозначающий границу между Европой и Азией, находится на левом берегу реки Урал, на территории города Оренбург. Обелиск представляет собой грандиозную квадратную колонну высотой около 15 метров, увенчанной шаром из нержавеющего сплава. Обелиск был установлен в 1981 году по проекту архитектора Г.И. Наумкина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Оренбургский обелиск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a3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Учалинском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 районе Башкирии, на автодороге Учалы- Белорецк у деревни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Ново-Байрамгулово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 установлены два обелиска «Европа и «Азия» по обе стороны автомобильного моста через реку Урал в 1968 году по эскизу художника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Д.М.Адигамова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и архитектора У.Ф.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Зайникеева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. Обелиски представляли из себя плоские стелы , увенчанные изображениями серпа и молота, а в нижней части обелисков находилось изображение земного шара. В 90-е годы обелиски были перестроены.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80926"/>
          </a:xfrm>
        </p:spPr>
        <p:txBody>
          <a:bodyPr/>
          <a:lstStyle/>
          <a:p>
            <a:pPr algn="ctr"/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Обелиск на реке Урал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785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pPr algn="ctr"/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Обелиск на реке Урал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Учалинском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 районе Башкирии, на автодороге Учалы- Белорецк у деревни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Ново-Байрамгулово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 установлены два обелиска «Европа и «Азия» по обе стороны автомобильного моста через реку Урал в 1968 году по эскизу художника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Д.М.Адигамова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 и архитектора У.Ф.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Зайникеева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. Обелиски представляли из себя плоские стелы , увенчанные изображениями серпа и молота, а в нижней части обелисков находилось изображение земного шара. В 90-е годы обелиски были перестроены.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4c7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В Магнитогорске обелиск «Европа-Азия» был установлен в июне 1979 года на правом берегу реки Урал в честь 50-летия города по проекту архитектора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В.Н.Богуна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. Обелиск представляет собой два массивных блока с буквами «Е» и «А». 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Обелиск в Магнитогорске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7ce5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984248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В 2006 году на реке Урал, на том самом месте, где располагалась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Верхнеяицкая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крепость, был установлен новый географический знак, отмечающий границу Европа-Азия.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/>
          <a:lstStyle/>
          <a:p>
            <a:pPr algn="ctr"/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Обелиск в Верхнеуральске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adf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4299" y="0"/>
            <a:ext cx="4949701" cy="6858000"/>
          </a:xfrm>
          <a:prstGeom prst="rect">
            <a:avLst/>
          </a:prstGeom>
        </p:spPr>
      </p:pic>
      <p:pic>
        <p:nvPicPr>
          <p:cNvPr id="5" name="Рисунок 4" descr="f695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80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Обелиск около станции </a:t>
            </a:r>
            <a:r>
              <a:rPr lang="ru-RU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Уржумка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Между Златоустом и Миассом на Уральском хребте установлены два обелиска «Европа-Азия». Один из них установлен близ железнодорожной станции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Уржумка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. Представляет собой обелиск, состоящий из четырех частей квадратного сечения. Нижняя часть  основание, на котором установлен прямоугольный столб, верхнюю часть его опоясывает выступающий на полметра пояс, где установлены металлические плиты с рельефными надписями: «Европа»  со стороны Златоуста, «Азия»  со стороны Челябинска. Верхняя часть обелиска представляет собой пирамидальный шпиль. Обелиск сделан из местного уральского гранита по проекту Н. Г. Гарина-Михайловского в память о завершении строительства этого участка Транссиба в 1892 году.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ce4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597666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 </a:t>
            </a: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Обелиск на перевале через </a:t>
            </a: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хребет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Урал-Тау</a:t>
            </a: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</a:b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федеральной трассе М5 «Урал» на перевале через хребет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Урал-Тау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1987 году установлена стела из нержавеющей стали на высоком каменном основании. Автор макета — архитектор С.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Побегуц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b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Интересно, что надписи с названиями частей света расположены «наоборот» (не так, как на абсолютном большинстве обелисков) — на европейской стороне стелы надпись «Азия», а на азиатской — «Европа». Видимо, автор исходил из того, что знак будет работать как дорожный указатель, то есть водитель увидит название той части света, в которую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он въезжает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 Координаты: </a:t>
            </a:r>
            <a:r>
              <a:rPr lang="ru-RU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3"/>
              </a:rPr>
              <a:t>55°01'05,3«с. </a:t>
            </a:r>
            <a:r>
              <a:rPr lang="ru-RU" b="1" u="sng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3"/>
              </a:rPr>
              <a:t>ш</a:t>
            </a:r>
            <a:r>
              <a:rPr lang="ru-RU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3"/>
              </a:rPr>
              <a:t>. 59°44'05,7»в. д.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</TotalTime>
  <Words>639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Памятные знаки на границе между Европой и Азией.</vt:lpstr>
      <vt:lpstr>Слайд 2</vt:lpstr>
      <vt:lpstr>Оренбургский обелиск</vt:lpstr>
      <vt:lpstr>Обелиск на реке Урал</vt:lpstr>
      <vt:lpstr>Обелиск на реке Урал</vt:lpstr>
      <vt:lpstr>Обелиск в Магнитогорске</vt:lpstr>
      <vt:lpstr>Обелиск в Верхнеуральске </vt:lpstr>
      <vt:lpstr>Обелиск около станции Уржумка</vt:lpstr>
      <vt:lpstr> Обелиск на перевале через хребет  Урал-Тау </vt:lpstr>
      <vt:lpstr>Обелиск в районе г. Новоуральск </vt:lpstr>
      <vt:lpstr>Обелиск на перевале Большой Урал</vt:lpstr>
      <vt:lpstr>24 276 км Горнозаводской ж.д. 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Памятные знаки на границе между Европой и Азией.</dc:title>
  <dc:creator>Настя</dc:creator>
  <cp:lastModifiedBy>Настя</cp:lastModifiedBy>
  <cp:revision>6</cp:revision>
  <dcterms:created xsi:type="dcterms:W3CDTF">2014-04-02T18:14:47Z</dcterms:created>
  <dcterms:modified xsi:type="dcterms:W3CDTF">2014-04-02T19:14:32Z</dcterms:modified>
</cp:coreProperties>
</file>