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E3A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A467F21-5F50-423F-AE6D-7CACCC5E9636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32DD329-2577-41ED-B5B0-5E2397984FD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gif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214422"/>
            <a:ext cx="7772400" cy="1685924"/>
          </a:xfrm>
        </p:spPr>
        <p:txBody>
          <a:bodyPr>
            <a:norm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75000"/>
                  </a:schemeClr>
                </a:solidFill>
              </a:rPr>
              <a:t>ВОЕННЫЕ ПРОФЕССИИ</a:t>
            </a:r>
            <a:endParaRPr lang="ru-RU" sz="48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3685032"/>
            <a:ext cx="6994610" cy="914400"/>
          </a:xfrm>
        </p:spPr>
        <p:txBody>
          <a:bodyPr>
            <a:normAutofit fontScale="85000" lnSpcReduction="10000"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Презентация на стихи Натальи Ивановой</a:t>
            </a:r>
          </a:p>
          <a:p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Для детей </a:t>
            </a:r>
            <a:r>
              <a:rPr lang="ru-RU" sz="2600" dirty="0" smtClean="0">
                <a:solidFill>
                  <a:schemeClr val="bg2">
                    <a:lumMod val="50000"/>
                  </a:schemeClr>
                </a:solidFill>
              </a:rPr>
              <a:t>подготовительной группы</a:t>
            </a:r>
            <a:endParaRPr lang="ru-RU" sz="26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C:\Documents and Settings\Root\Рабочий стол\к презентации 23 февраля\803340514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929198"/>
            <a:ext cx="2143140" cy="14642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1398450"/>
          </a:xfrm>
        </p:spPr>
        <p:txBody>
          <a:bodyPr/>
          <a:lstStyle/>
          <a:p>
            <a:r>
              <a:rPr lang="ru-RU" sz="1600" dirty="0" smtClean="0">
                <a:solidFill>
                  <a:srgbClr val="002060"/>
                </a:solidFill>
              </a:rPr>
              <a:t>В Армии служат военные и других профессий, например: ракетчики, артиллеристы, радисты.</a:t>
            </a: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4098" name="Picture 2" descr="C:\Documents and Settings\Root\Рабочий стол\к презентации 23 февраля\buk_m1_2_9m317_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291268"/>
            <a:ext cx="4357718" cy="433593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099" name="Picture 3" descr="C:\Documents and Settings\Root\Рабочий стол\к презентации 23 февраля\3548772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428604"/>
            <a:ext cx="3429024" cy="1115122"/>
          </a:xfrm>
          <a:prstGeom prst="rect">
            <a:avLst/>
          </a:prstGeom>
          <a:noFill/>
        </p:spPr>
      </p:pic>
      <p:pic>
        <p:nvPicPr>
          <p:cNvPr id="4101" name="Picture 5" descr="C:\Documents and Settings\Root\Рабочий стол\к презентации 23 февраля\6_d1_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928802"/>
            <a:ext cx="5291631" cy="3935421"/>
          </a:xfrm>
          <a:prstGeom prst="rect">
            <a:avLst/>
          </a:prstGeom>
          <a:noFill/>
        </p:spPr>
      </p:pic>
      <p:pic>
        <p:nvPicPr>
          <p:cNvPr id="4100" name="Picture 4" descr="C:\Documents and Settings\Root\Рабочий стол\к презентации 23 февраля\146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643306" y="1643050"/>
            <a:ext cx="5095884" cy="3329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47002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Десантник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900" dirty="0" smtClean="0">
                <a:solidFill>
                  <a:srgbClr val="002060"/>
                </a:solidFill>
              </a:rPr>
              <a:t>Десантники в минуты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Спускаются с небес.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Распутав парашюты,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Прочешут темный лес,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Овраги, горы и луга.</a:t>
            </a:r>
            <a:br>
              <a:rPr lang="ru-RU" sz="1900" dirty="0" smtClean="0">
                <a:solidFill>
                  <a:srgbClr val="002060"/>
                </a:solidFill>
              </a:rPr>
            </a:br>
            <a:r>
              <a:rPr lang="ru-RU" sz="1900" dirty="0" smtClean="0">
                <a:solidFill>
                  <a:srgbClr val="002060"/>
                </a:solidFill>
              </a:rPr>
              <a:t>Найдут опасного врага.</a:t>
            </a:r>
            <a:endParaRPr lang="ru-RU" sz="19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Documents and Settings\Root\Рабочий стол\к презентации 23 февраля\mp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643314"/>
            <a:ext cx="4684217" cy="2670004"/>
          </a:xfrm>
          <a:prstGeom prst="rect">
            <a:avLst/>
          </a:prstGeom>
          <a:noFill/>
        </p:spPr>
      </p:pic>
      <p:pic>
        <p:nvPicPr>
          <p:cNvPr id="1027" name="Picture 3" descr="C:\Documents and Settings\Root\Рабочий стол\к презентации 23 февраля\1231533416_skydiv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357166"/>
            <a:ext cx="3500461" cy="3203682"/>
          </a:xfrm>
          <a:prstGeom prst="rect">
            <a:avLst/>
          </a:prstGeom>
          <a:noFill/>
        </p:spPr>
      </p:pic>
      <p:pic>
        <p:nvPicPr>
          <p:cNvPr id="1028" name="Picture 4" descr="C:\Documents and Settings\Root\Рабочий стол\к презентации 23 февраля\426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643314"/>
            <a:ext cx="3571901" cy="27146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184268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Танкист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Везде, как будто вездеход,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гусеницах  танк пройдет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Ствол орудийный впереди,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Опасно, враг, не подходи!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Танк прочной защищен броней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сможет встретить бой!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Documents and Settings\Root\Рабочий стол\к презентации 23 февраля\xin09022208d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428604"/>
            <a:ext cx="4454553" cy="296227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1" name="Picture 3" descr="C:\Documents and Settings\Root\Рабочий стол\к презентации 23 февраля\1285324294_basa-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500438"/>
            <a:ext cx="4253946" cy="283387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2052" name="Picture 4" descr="C:\Documents and Settings\Root\Рабочий стол\к презентации 23 февраля\28.jpg"/>
          <p:cNvPicPr>
            <a:picLocks noChangeAspect="1" noChangeArrowheads="1"/>
          </p:cNvPicPr>
          <p:nvPr/>
        </p:nvPicPr>
        <p:blipFill>
          <a:blip r:embed="rId4"/>
          <a:srcRect t="17233"/>
          <a:stretch>
            <a:fillRect/>
          </a:stretch>
        </p:blipFill>
        <p:spPr bwMode="auto">
          <a:xfrm>
            <a:off x="500034" y="3714752"/>
            <a:ext cx="3758776" cy="233044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3" name="Picture 3" descr="C:\Documents and Settings\Root\Рабочий стол\к презентации 23 февраля\207920753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3429000"/>
            <a:ext cx="3143272" cy="3143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17556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Летчик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Он металлическую птицу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Поднимет в облака.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Теперь воздушная граница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Надежна и крепка!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C:\Documents and Settings\Root\Рабочий стол\к презентации 23 февраля\173243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14744" y="3023232"/>
            <a:ext cx="4987651" cy="3291850"/>
          </a:xfrm>
          <a:prstGeom prst="rect">
            <a:avLst/>
          </a:prstGeom>
          <a:noFill/>
        </p:spPr>
      </p:pic>
      <p:pic>
        <p:nvPicPr>
          <p:cNvPr id="3075" name="Picture 3" descr="C:\Documents and Settings\Root\Рабочий стол\к презентации 23 февраля\172621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3932238" cy="2949179"/>
          </a:xfrm>
          <a:prstGeom prst="rect">
            <a:avLst/>
          </a:prstGeom>
          <a:noFill/>
        </p:spPr>
      </p:pic>
      <p:pic>
        <p:nvPicPr>
          <p:cNvPr id="3076" name="Picture 4" descr="C:\Documents and Settings\Root\Рабочий стол\к презентации 23 февраля\90430178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714884"/>
            <a:ext cx="2571768" cy="1489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1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612896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Моряк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На мачте наш трехцветный флаг,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На палубе стоит моряк.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знает, что моря страны,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Границы океанов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днем, и ночью быть должны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Под бдительной охраной!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9" name="Picture 3" descr="C:\Documents and Settings\Root\Рабочий стол\к презентации 23 февраля\142853560134862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714752"/>
            <a:ext cx="4054018" cy="228601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1" name="Picture 5" descr="C:\Documents and Settings\Root\Рабочий стол\к презентации 23 февраля\67.jpg"/>
          <p:cNvPicPr>
            <a:picLocks noChangeAspect="1" noChangeArrowheads="1"/>
          </p:cNvPicPr>
          <p:nvPr/>
        </p:nvPicPr>
        <p:blipFill>
          <a:blip r:embed="rId3"/>
          <a:srcRect b="10383"/>
          <a:stretch>
            <a:fillRect/>
          </a:stretch>
        </p:blipFill>
        <p:spPr bwMode="auto">
          <a:xfrm>
            <a:off x="285720" y="3571876"/>
            <a:ext cx="4282795" cy="2878600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4103" name="Picture 7" descr="C:\Documents and Settings\Root\Рабочий стол\к презентации 23 февраля\1233757002_13460552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500042"/>
            <a:ext cx="4488661" cy="29924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1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8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2827210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Подводник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700" dirty="0" smtClean="0">
                <a:solidFill>
                  <a:srgbClr val="002060"/>
                </a:solidFill>
              </a:rPr>
              <a:t>Вот дивная картина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Выходит из глубин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Стальная субмарина,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Как будто бы дельфин!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Подводники в ней служат -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Они и там, и тут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Под водной гладью кружат,</a:t>
            </a:r>
            <a:br>
              <a:rPr lang="ru-RU" sz="1700" dirty="0" smtClean="0">
                <a:solidFill>
                  <a:srgbClr val="002060"/>
                </a:solidFill>
              </a:rPr>
            </a:br>
            <a:r>
              <a:rPr lang="ru-RU" sz="1700" dirty="0" smtClean="0">
                <a:solidFill>
                  <a:srgbClr val="002060"/>
                </a:solidFill>
              </a:rPr>
              <a:t>Границу берегут!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122" name="Picture 2" descr="C:\Documents and Settings\Root\Рабочий стол\к презентации 23 февраля\0_694_9a379b4d_M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3357562"/>
            <a:ext cx="3071834" cy="307183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3" name="Picture 3" descr="C:\Documents and Settings\Root\Рабочий стол\к презентации 23 февраля\U212A-Submarine-italian-nav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57620" y="3000372"/>
            <a:ext cx="4791075" cy="34194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5124" name="Picture 4" descr="C:\Documents and Settings\Root\Рабочий стол\к презентации 23 февраля\valery.jpg"/>
          <p:cNvPicPr>
            <a:picLocks noChangeAspect="1" noChangeArrowheads="1"/>
          </p:cNvPicPr>
          <p:nvPr/>
        </p:nvPicPr>
        <p:blipFill>
          <a:blip r:embed="rId4"/>
          <a:srcRect r="12069"/>
          <a:stretch>
            <a:fillRect/>
          </a:stretch>
        </p:blipFill>
        <p:spPr bwMode="auto">
          <a:xfrm>
            <a:off x="500034" y="428604"/>
            <a:ext cx="3802341" cy="2819398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3041524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Сапер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Давно закончилась война,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Но след оставила она -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Бывает, среди грядок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Закопаны снаряды.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 техникой придет сапер,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Чтоб обезвредить поле.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Не будет взрывов с этих пор,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Беды, и слез, и боли!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6" name="Picture 2" descr="C:\Documents and Settings\Root\Рабочий стол\к презентации 23 февраля\originnal_8aea80e81e3ec155288e773aa3fb18e4.jpg"/>
          <p:cNvPicPr>
            <a:picLocks noChangeAspect="1" noChangeArrowheads="1"/>
          </p:cNvPicPr>
          <p:nvPr/>
        </p:nvPicPr>
        <p:blipFill>
          <a:blip r:embed="rId2"/>
          <a:srcRect l="14015" r="12408"/>
          <a:stretch>
            <a:fillRect/>
          </a:stretch>
        </p:blipFill>
        <p:spPr bwMode="auto">
          <a:xfrm>
            <a:off x="5572132" y="3071810"/>
            <a:ext cx="3000396" cy="326232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147" name="Picture 3" descr="C:\Documents and Settings\Root\Рабочий стол\к презентации 23 февраля\_IMG_9088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33" y="571480"/>
            <a:ext cx="4069979" cy="271464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6148" name="Picture 4" descr="C:\Documents and Settings\Root\Рабочий стол\к презентации 23 февраля\_IMG_908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596" y="3357680"/>
            <a:ext cx="4786346" cy="319245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3112962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</a:rPr>
              <a:t>Военный врач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1600" dirty="0" smtClean="0">
                <a:solidFill>
                  <a:srgbClr val="002060"/>
                </a:solidFill>
              </a:rPr>
              <a:t>Солдат у вражеских высот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Был ранен утром рано.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Отважный военврач спасет,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Он перевяжет раны!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Врач извлечет из ран солдата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Два  небольших осколка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И скажет: "Унывать не надо!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Живи, братишка, долго!"</a:t>
            </a:r>
            <a:br>
              <a:rPr lang="ru-RU" sz="1600" dirty="0" smtClean="0">
                <a:solidFill>
                  <a:srgbClr val="002060"/>
                </a:solidFill>
              </a:rPr>
            </a:br>
            <a:endParaRPr lang="ru-RU" sz="1600" dirty="0">
              <a:solidFill>
                <a:srgbClr val="002060"/>
              </a:solidFill>
            </a:endParaRPr>
          </a:p>
        </p:txBody>
      </p:sp>
      <p:pic>
        <p:nvPicPr>
          <p:cNvPr id="7170" name="Picture 2" descr="C:\Documents and Settings\Root\Рабочий стол\к презентации 23 февраля\d4aa3808361e3d31e48199d788b6ca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786190"/>
            <a:ext cx="3576082" cy="258578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7172" name="Picture 4" descr="C:\Documents and Settings\Root\Рабочий стол\к презентации 23 февраля\pictur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500042"/>
            <a:ext cx="4094385" cy="3071834"/>
          </a:xfrm>
          <a:prstGeom prst="rect">
            <a:avLst/>
          </a:prstGeom>
          <a:noFill/>
        </p:spPr>
      </p:pic>
      <p:pic>
        <p:nvPicPr>
          <p:cNvPr id="7173" name="Picture 5" descr="C:\Documents and Settings\Root\Рабочий стол\к презентации 23 февраля\95aa0f7da3d0636b5cc901200211203f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46554" y="3214686"/>
            <a:ext cx="4433464" cy="32004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29190" y="357166"/>
            <a:ext cx="3758090" cy="3357586"/>
          </a:xfrm>
        </p:spPr>
        <p:txBody>
          <a:bodyPr>
            <a:normAutofit fontScale="92500" lnSpcReduction="10000"/>
          </a:bodyPr>
          <a:lstStyle/>
          <a:p>
            <a:r>
              <a:rPr lang="ru-RU" sz="1900" b="1" dirty="0" smtClean="0">
                <a:solidFill>
                  <a:schemeClr val="bg2">
                    <a:lumMod val="50000"/>
                  </a:schemeClr>
                </a:solidFill>
              </a:rPr>
              <a:t>ПОГРАНИЧНИК</a:t>
            </a:r>
          </a:p>
          <a:p>
            <a:pPr>
              <a:buNone/>
            </a:pPr>
            <a:r>
              <a:rPr lang="ru-RU" sz="1400" b="1" dirty="0" smtClean="0">
                <a:solidFill>
                  <a:srgbClr val="002060"/>
                </a:solidFill>
              </a:rPr>
              <a:t>    Застава, застава, страны бастион.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Врага остановит надёжный заслон.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И ночью и днём, на морозе и в град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Здесь службу несёт пограничный отряд.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Шагают солдаты, всё видят вокруг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с ними овчарка, их преданный друг.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А если лазутчик в наш край проползёт,</a:t>
            </a:r>
            <a:br>
              <a:rPr lang="ru-RU" sz="1400" b="1" dirty="0" smtClean="0">
                <a:solidFill>
                  <a:srgbClr val="002060"/>
                </a:solidFill>
              </a:rPr>
            </a:br>
            <a:r>
              <a:rPr lang="ru-RU" sz="1400" b="1" dirty="0" smtClean="0">
                <a:solidFill>
                  <a:srgbClr val="002060"/>
                </a:solidFill>
              </a:rPr>
              <a:t>Овчарка его непременной найдёт.</a:t>
            </a:r>
            <a:endParaRPr lang="ru-RU" sz="1400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C:\Documents and Settings\Root\Рабочий стол\к презентации 23 февраля\184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5"/>
            <a:ext cx="4572032" cy="3429024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6" name="Picture 2" descr="C:\Documents and Settings\Root\Рабочий стол\к презентации 23 февраля\7073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57158" y="2493162"/>
            <a:ext cx="3000396" cy="405053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7" name="Picture 3" descr="C:\Documents and Settings\Root\Рабочий стол\к презентации 23 февраля\0916c026c9004a62c90278e9a0d819d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929190" y="3714752"/>
            <a:ext cx="3714776" cy="2788939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</p:pic>
      <p:pic>
        <p:nvPicPr>
          <p:cNvPr id="1029" name="Picture 5" descr="C:\Documents and Settings\Root\Рабочий стол\к презентации 23 февраля\1288869956_2611493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348" y="1214422"/>
            <a:ext cx="3612381" cy="52864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9" dur="3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Другая 2">
      <a:dk1>
        <a:srgbClr val="7F7F7F"/>
      </a:dk1>
      <a:lt1>
        <a:sysClr val="window" lastClr="FFFFFF"/>
      </a:lt1>
      <a:dk2>
        <a:srgbClr val="B13F9A"/>
      </a:dk2>
      <a:lt2>
        <a:srgbClr val="F4E7ED"/>
      </a:lt2>
      <a:accent1>
        <a:srgbClr val="E4AFC1"/>
      </a:accent1>
      <a:accent2>
        <a:srgbClr val="CDA3D6"/>
      </a:accent2>
      <a:accent3>
        <a:srgbClr val="EBA686"/>
      </a:accent3>
      <a:accent4>
        <a:srgbClr val="FBD388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Метро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296</TotalTime>
  <Words>44</Words>
  <Application>Microsoft Office PowerPoint</Application>
  <PresentationFormat>Экран (4:3)</PresentationFormat>
  <Paragraphs>14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Аспект</vt:lpstr>
      <vt:lpstr>ВОЕННЫЕ ПРОФЕССИИ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ВОЕННЫЕ ПРОФЕССИИ</dc:title>
  <dc:creator>Admin</dc:creator>
  <cp:lastModifiedBy>Пользователь</cp:lastModifiedBy>
  <cp:revision>31</cp:revision>
  <dcterms:created xsi:type="dcterms:W3CDTF">2012-02-17T16:31:46Z</dcterms:created>
  <dcterms:modified xsi:type="dcterms:W3CDTF">2020-03-24T15:43:55Z</dcterms:modified>
</cp:coreProperties>
</file>