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10CC3A-556A-4210-9B1A-3370D05D60DF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D8281A-6285-48A5-AE76-A4278EED11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9" y="517093"/>
            <a:ext cx="3049257" cy="30963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03847"/>
            <a:ext cx="3024335" cy="29223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13437"/>
            <a:ext cx="2664296" cy="25651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20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3312368" cy="3312368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2195736" y="5373216"/>
            <a:ext cx="4536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248472" cy="3168352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" action="ppaction://hlinkshowjump?jump=firstslide"/>
          </p:cNvPr>
          <p:cNvSpPr/>
          <p:nvPr/>
        </p:nvSpPr>
        <p:spPr>
          <a:xfrm>
            <a:off x="2411760" y="5564088"/>
            <a:ext cx="3888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2019-02-27T09:52:32Z</dcterms:created>
  <dcterms:modified xsi:type="dcterms:W3CDTF">2019-02-27T11:15:31Z</dcterms:modified>
</cp:coreProperties>
</file>