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57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3" r:id="rId15"/>
    <p:sldId id="272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E0234-DF43-4778-B320-9357194711E8}" type="datetimeFigureOut">
              <a:rPr lang="ru-RU" smtClean="0"/>
              <a:pPr/>
              <a:t>19.05.2012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00BA8-3E5E-4472-ACC8-45894678AC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E0234-DF43-4778-B320-9357194711E8}" type="datetimeFigureOut">
              <a:rPr lang="ru-RU" smtClean="0"/>
              <a:pPr/>
              <a:t>19.05.2012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00BA8-3E5E-4472-ACC8-45894678AC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E0234-DF43-4778-B320-9357194711E8}" type="datetimeFigureOut">
              <a:rPr lang="ru-RU" smtClean="0"/>
              <a:pPr/>
              <a:t>19.05.2012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00BA8-3E5E-4472-ACC8-45894678AC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47E0234-DF43-4778-B320-9357194711E8}" type="datetimeFigureOut">
              <a:rPr lang="ru-RU" smtClean="0"/>
              <a:pPr/>
              <a:t>19.05.2012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7800BA8-3E5E-4472-ACC8-45894678AC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47E0234-DF43-4778-B320-9357194711E8}" type="datetimeFigureOut">
              <a:rPr lang="ru-RU" smtClean="0"/>
              <a:pPr/>
              <a:t>19.05.2012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7800BA8-3E5E-4472-ACC8-45894678AC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47E0234-DF43-4778-B320-9357194711E8}" type="datetimeFigureOut">
              <a:rPr lang="ru-RU" smtClean="0"/>
              <a:pPr/>
              <a:t>19.05.2012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7800BA8-3E5E-4472-ACC8-45894678AC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47E0234-DF43-4778-B320-9357194711E8}" type="datetimeFigureOut">
              <a:rPr lang="ru-RU" smtClean="0"/>
              <a:pPr/>
              <a:t>19.05.2012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7800BA8-3E5E-4472-ACC8-45894678AC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47E0234-DF43-4778-B320-9357194711E8}" type="datetimeFigureOut">
              <a:rPr lang="ru-RU" smtClean="0"/>
              <a:pPr/>
              <a:t>19.05.2012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7800BA8-3E5E-4472-ACC8-45894678AC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47E0234-DF43-4778-B320-9357194711E8}" type="datetimeFigureOut">
              <a:rPr lang="ru-RU" smtClean="0"/>
              <a:pPr/>
              <a:t>19.05.2012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7800BA8-3E5E-4472-ACC8-45894678AC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47E0234-DF43-4778-B320-9357194711E8}" type="datetimeFigureOut">
              <a:rPr lang="ru-RU" smtClean="0"/>
              <a:pPr/>
              <a:t>19.05.2012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7800BA8-3E5E-4472-ACC8-45894678AC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47E0234-DF43-4778-B320-9357194711E8}" type="datetimeFigureOut">
              <a:rPr lang="ru-RU" smtClean="0"/>
              <a:pPr/>
              <a:t>19.05.2012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7800BA8-3E5E-4472-ACC8-45894678AC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E0234-DF43-4778-B320-9357194711E8}" type="datetimeFigureOut">
              <a:rPr lang="ru-RU" smtClean="0"/>
              <a:pPr/>
              <a:t>19.05.2012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00BA8-3E5E-4472-ACC8-45894678AC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47E0234-DF43-4778-B320-9357194711E8}" type="datetimeFigureOut">
              <a:rPr lang="ru-RU" smtClean="0"/>
              <a:pPr/>
              <a:t>19.05.2012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7800BA8-3E5E-4472-ACC8-45894678AC5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47E0234-DF43-4778-B320-9357194711E8}" type="datetimeFigureOut">
              <a:rPr lang="ru-RU" smtClean="0"/>
              <a:pPr/>
              <a:t>19.05.2012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7800BA8-3E5E-4472-ACC8-45894678AC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47E0234-DF43-4778-B320-9357194711E8}" type="datetimeFigureOut">
              <a:rPr lang="ru-RU" smtClean="0"/>
              <a:pPr/>
              <a:t>19.05.2012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7800BA8-3E5E-4472-ACC8-45894678AC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E0234-DF43-4778-B320-9357194711E8}" type="datetimeFigureOut">
              <a:rPr lang="ru-RU" smtClean="0"/>
              <a:pPr/>
              <a:t>19.05.2012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00BA8-3E5E-4472-ACC8-45894678AC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E0234-DF43-4778-B320-9357194711E8}" type="datetimeFigureOut">
              <a:rPr lang="ru-RU" smtClean="0"/>
              <a:pPr/>
              <a:t>19.05.2012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00BA8-3E5E-4472-ACC8-45894678AC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E0234-DF43-4778-B320-9357194711E8}" type="datetimeFigureOut">
              <a:rPr lang="ru-RU" smtClean="0"/>
              <a:pPr/>
              <a:t>19.05.2012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00BA8-3E5E-4472-ACC8-45894678AC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E0234-DF43-4778-B320-9357194711E8}" type="datetimeFigureOut">
              <a:rPr lang="ru-RU" smtClean="0"/>
              <a:pPr/>
              <a:t>19.05.2012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00BA8-3E5E-4472-ACC8-45894678AC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E0234-DF43-4778-B320-9357194711E8}" type="datetimeFigureOut">
              <a:rPr lang="ru-RU" smtClean="0"/>
              <a:pPr/>
              <a:t>19.05.2012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00BA8-3E5E-4472-ACC8-45894678AC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E0234-DF43-4778-B320-9357194711E8}" type="datetimeFigureOut">
              <a:rPr lang="ru-RU" smtClean="0"/>
              <a:pPr/>
              <a:t>19.05.2012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00BA8-3E5E-4472-ACC8-45894678AC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E0234-DF43-4778-B320-9357194711E8}" type="datetimeFigureOut">
              <a:rPr lang="ru-RU" smtClean="0"/>
              <a:pPr/>
              <a:t>19.05.2012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00BA8-3E5E-4472-ACC8-45894678AC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E0234-DF43-4778-B320-9357194711E8}" type="datetimeFigureOut">
              <a:rPr lang="ru-RU" smtClean="0"/>
              <a:pPr/>
              <a:t>19.05.2012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800BA8-3E5E-4472-ACC8-45894678AC5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D47E0234-DF43-4778-B320-9357194711E8}" type="datetimeFigureOut">
              <a:rPr lang="ru-RU" smtClean="0"/>
              <a:pPr/>
              <a:t>19.05.2012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97800BA8-3E5E-4472-ACC8-45894678AC5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&#1091;&#1095;&#1077;&#1085;&#1080;&#1082;%20&#1075;&#1086;&#1076;&#1072;%202012&#1085;&#1072;&#1090;&#1072;&#1096;&#1072;\02_Koto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E:\&#1091;&#1095;&#1077;&#1085;&#1080;&#1082;%20&#1075;&#1086;&#1076;&#1072;%202012&#1085;&#1072;&#1090;&#1072;&#1096;&#1072;\16_D.Modena.mp3" TargetMode="Externa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E:\&#1091;&#1095;&#1077;&#1085;&#1080;&#1082;%20&#1075;&#1086;&#1076;&#1072;%202012&#1085;&#1072;&#1090;&#1072;&#1096;&#1072;\14_Arabian%20Night.mp3" TargetMode="Externa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image" Target="../media/image5.wmf"/><Relationship Id="rId7" Type="http://schemas.openxmlformats.org/officeDocument/2006/relationships/image" Target="../media/image9.wm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7" Type="http://schemas.openxmlformats.org/officeDocument/2006/relationships/image" Target="../media/image16.jpe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&#1091;&#1095;&#1077;&#1085;&#1080;&#1082;%20&#1075;&#1086;&#1076;&#1072;%202012&#1085;&#1072;&#1090;&#1072;&#1096;&#1072;\04_Alan%20Parsons.mp3" TargetMode="Externa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wmf"/><Relationship Id="rId5" Type="http://schemas.openxmlformats.org/officeDocument/2006/relationships/image" Target="../media/image27.wmf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17.xml"/><Relationship Id="rId1" Type="http://schemas.openxmlformats.org/officeDocument/2006/relationships/audio" Target="file:///E:\&#1091;&#1095;&#1077;&#1085;&#1080;&#1082;%20&#1075;&#1086;&#1076;&#1072;%202012&#1085;&#1072;&#1090;&#1072;&#1096;&#1072;\15_Sax%20Appeal.mp3" TargetMode="Externa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40.pn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6" name="Picture 4" descr="MPj0427669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88913"/>
            <a:ext cx="8642350" cy="6505575"/>
          </a:xfrm>
          <a:prstGeom prst="rect">
            <a:avLst/>
          </a:prstGeom>
          <a:noFill/>
          <a:ln w="9525">
            <a:solidFill>
              <a:srgbClr val="CCCC00"/>
            </a:solidFill>
            <a:miter lim="800000"/>
            <a:headEnd/>
            <a:tailEnd/>
          </a:ln>
        </p:spPr>
      </p:pic>
      <p:sp>
        <p:nvSpPr>
          <p:cNvPr id="131077" name="WordArt 5"/>
          <p:cNvSpPr>
            <a:spLocks noChangeArrowheads="1" noChangeShapeType="1" noTextEdit="1"/>
          </p:cNvSpPr>
          <p:nvPr/>
        </p:nvSpPr>
        <p:spPr bwMode="auto">
          <a:xfrm>
            <a:off x="250825" y="333375"/>
            <a:ext cx="8604250" cy="2668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41"/>
              </a:avLst>
            </a:prstTxWarp>
          </a:bodyPr>
          <a:lstStyle/>
          <a:p>
            <a:pPr algn="ctr"/>
            <a:r>
              <a:rPr lang="ru-RU" sz="3600" i="1" kern="10">
                <a:ln w="317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CFD406"/>
                </a:solidFill>
                <a:latin typeface="Gill Sans MT Ext Condensed Bold"/>
              </a:rPr>
              <a:t>Дойти можно лишь тогда, </a:t>
            </a:r>
          </a:p>
          <a:p>
            <a:pPr algn="ctr"/>
            <a:r>
              <a:rPr lang="ru-RU" sz="3600" i="1" kern="10">
                <a:ln w="317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CFD406"/>
                </a:solidFill>
                <a:latin typeface="Gill Sans MT Ext Condensed Bold"/>
              </a:rPr>
              <a:t>когда идешь;</a:t>
            </a:r>
          </a:p>
        </p:txBody>
      </p:sp>
      <p:sp>
        <p:nvSpPr>
          <p:cNvPr id="131078" name="WordArt 6"/>
          <p:cNvSpPr>
            <a:spLocks noChangeArrowheads="1" noChangeShapeType="1" noTextEdit="1"/>
          </p:cNvSpPr>
          <p:nvPr/>
        </p:nvSpPr>
        <p:spPr bwMode="auto">
          <a:xfrm>
            <a:off x="323850" y="2997200"/>
            <a:ext cx="8505825" cy="2767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27"/>
              </a:avLst>
            </a:prstTxWarp>
          </a:bodyPr>
          <a:lstStyle/>
          <a:p>
            <a:pPr algn="ctr"/>
            <a:r>
              <a:rPr lang="ru-RU" sz="3600" i="1" kern="10">
                <a:ln w="317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CFD406"/>
                </a:solidFill>
                <a:latin typeface="Gill Sans MT Ext Condensed Bold"/>
              </a:rPr>
              <a:t>узнать можно лишь тогда, </a:t>
            </a:r>
          </a:p>
          <a:p>
            <a:pPr algn="ctr"/>
            <a:r>
              <a:rPr lang="ru-RU" sz="3600" i="1" kern="10">
                <a:ln w="317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CFD406"/>
                </a:solidFill>
                <a:latin typeface="Gill Sans MT Ext Condensed Bold"/>
              </a:rPr>
              <a:t>когда учишься.</a:t>
            </a:r>
          </a:p>
        </p:txBody>
      </p:sp>
      <p:sp>
        <p:nvSpPr>
          <p:cNvPr id="131079" name="WordArt 7"/>
          <p:cNvSpPr>
            <a:spLocks noChangeArrowheads="1" noChangeShapeType="1" noTextEdit="1"/>
          </p:cNvSpPr>
          <p:nvPr/>
        </p:nvSpPr>
        <p:spPr bwMode="auto">
          <a:xfrm>
            <a:off x="5097463" y="5842000"/>
            <a:ext cx="3395662" cy="346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486"/>
              </a:avLst>
            </a:prstTxWarp>
          </a:bodyPr>
          <a:lstStyle/>
          <a:p>
            <a:pPr algn="ctr"/>
            <a:r>
              <a:rPr lang="ru-RU" sz="3600" i="1" kern="10">
                <a:ln w="31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Gloucester MT Extra Condensed"/>
              </a:rPr>
              <a:t>Вьетнамская пословица</a:t>
            </a:r>
          </a:p>
        </p:txBody>
      </p:sp>
      <p:pic>
        <p:nvPicPr>
          <p:cNvPr id="6" name="02_Koto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316416" y="33265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8186"/>
                            </p:stCondLst>
                            <p:childTnLst>
                              <p:par>
                                <p:cTn id="8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3186"/>
                            </p:stCondLst>
                            <p:childTnLst>
                              <p:par>
                                <p:cTn id="13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31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31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31077" grpId="0" animBg="1"/>
      <p:bldP spid="131078" grpId="0" animBg="1"/>
      <p:bldP spid="13107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373216"/>
            <a:ext cx="8183880" cy="663934"/>
          </a:xfrm>
        </p:spPr>
        <p:txBody>
          <a:bodyPr>
            <a:normAutofit fontScale="90000"/>
          </a:bodyPr>
          <a:lstStyle/>
          <a:p>
            <a:r>
              <a:rPr lang="en-US" sz="4400" i="1" dirty="0" smtClean="0"/>
              <a:t>III</a:t>
            </a:r>
            <a:r>
              <a:rPr lang="ru-RU" sz="4400" i="1" dirty="0" smtClean="0"/>
              <a:t> группа крови</a:t>
            </a:r>
            <a:endParaRPr lang="ru-RU" sz="4400" i="1" dirty="0"/>
          </a:p>
        </p:txBody>
      </p:sp>
      <p:pic>
        <p:nvPicPr>
          <p:cNvPr id="1026" name="Picture 2" descr="C:\Users\Андрей\Desktop\моя фотосессия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6"/>
            <a:ext cx="3528392" cy="5760640"/>
          </a:xfrm>
          <a:prstGeom prst="rect">
            <a:avLst/>
          </a:prstGeom>
          <a:noFill/>
        </p:spPr>
      </p:pic>
      <p:pic>
        <p:nvPicPr>
          <p:cNvPr id="1028" name="Picture 4" descr="C:\Users\Андрей\Desktop\моя фотосессия\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32656"/>
            <a:ext cx="3312368" cy="5760640"/>
          </a:xfrm>
          <a:prstGeom prst="rect">
            <a:avLst/>
          </a:prstGeom>
          <a:noFill/>
        </p:spPr>
      </p:pic>
      <p:pic>
        <p:nvPicPr>
          <p:cNvPr id="1029" name="Picture 5" descr="C:\Users\Андрей\Desktop\таша\фотографии\103MSDCF\103MSDCF\DSC006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04664"/>
            <a:ext cx="8712968" cy="5472608"/>
          </a:xfrm>
          <a:prstGeom prst="rect">
            <a:avLst/>
          </a:prstGeom>
          <a:noFill/>
        </p:spPr>
      </p:pic>
      <p:pic>
        <p:nvPicPr>
          <p:cNvPr id="1031" name="Picture 7" descr="C:\Users\Андрей\Desktop\таша\фотографии\103MSDCF\DSC003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-243408"/>
            <a:ext cx="3960440" cy="6908869"/>
          </a:xfrm>
          <a:prstGeom prst="rect">
            <a:avLst/>
          </a:prstGeom>
          <a:noFill/>
        </p:spPr>
      </p:pic>
      <p:pic>
        <p:nvPicPr>
          <p:cNvPr id="1032" name="Picture 8" descr="C:\Users\Андрей\Desktop\таша\фотографии\103MSDCF\103MSDCF\DSC0077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-171400"/>
            <a:ext cx="4104456" cy="6790789"/>
          </a:xfrm>
          <a:prstGeom prst="rect">
            <a:avLst/>
          </a:prstGeom>
          <a:noFill/>
        </p:spPr>
      </p:pic>
      <p:pic>
        <p:nvPicPr>
          <p:cNvPr id="1033" name="Picture 9" descr="C:\Users\Андрей\Desktop\таша\103MSDCF\DSC0092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684584" y="-171400"/>
            <a:ext cx="9757592" cy="6912768"/>
          </a:xfrm>
          <a:prstGeom prst="rect">
            <a:avLst/>
          </a:prstGeom>
          <a:noFill/>
        </p:spPr>
      </p:pic>
      <p:pic>
        <p:nvPicPr>
          <p:cNvPr id="1035" name="Picture 11" descr="C:\Users\Андрей\Desktop\таша\103MSDCF\DSC0096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116632" y="-315416"/>
            <a:ext cx="10945216" cy="7029400"/>
          </a:xfrm>
          <a:prstGeom prst="rect">
            <a:avLst/>
          </a:prstGeom>
          <a:noFill/>
        </p:spPr>
      </p:pic>
      <p:pic>
        <p:nvPicPr>
          <p:cNvPr id="1036" name="Picture 12" descr="C:\Users\Андрей\Desktop\25 мая\DSC0148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684584" y="-99392"/>
            <a:ext cx="1051316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3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3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3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6"/>
          <p:cNvGrpSpPr>
            <a:grpSpLocks/>
          </p:cNvGrpSpPr>
          <p:nvPr/>
        </p:nvGrpSpPr>
        <p:grpSpPr bwMode="auto">
          <a:xfrm>
            <a:off x="0" y="0"/>
            <a:ext cx="9324975" cy="6858000"/>
            <a:chOff x="0" y="0"/>
            <a:chExt cx="5874" cy="4320"/>
          </a:xfrm>
        </p:grpSpPr>
        <p:pic>
          <p:nvPicPr>
            <p:cNvPr id="148564" name="Picture 84" descr="MPj04383150000[1]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874" cy="4320"/>
            </a:xfrm>
            <a:prstGeom prst="rect">
              <a:avLst/>
            </a:prstGeom>
            <a:noFill/>
          </p:spPr>
        </p:pic>
        <p:sp>
          <p:nvSpPr>
            <p:cNvPr id="148565" name="WordArt 85"/>
            <p:cNvSpPr>
              <a:spLocks noChangeArrowheads="1" noChangeShapeType="1" noTextEdit="1"/>
            </p:cNvSpPr>
            <p:nvPr/>
          </p:nvSpPr>
          <p:spPr bwMode="auto">
            <a:xfrm>
              <a:off x="249" y="482"/>
              <a:ext cx="5353" cy="3356"/>
            </a:xfrm>
            <a:prstGeom prst="rect">
              <a:avLst/>
            </a:prstGeom>
          </p:spPr>
          <p:txBody>
            <a:bodyPr wrap="none" fromWordArt="1">
              <a:prstTxWarp prst="textDoubleWave1">
                <a:avLst>
                  <a:gd name="adj1" fmla="val 6500"/>
                  <a:gd name="adj2" fmla="val 0"/>
                </a:avLst>
              </a:prstTxWarp>
            </a:bodyPr>
            <a:lstStyle/>
            <a:p>
              <a:pPr algn="ctr"/>
              <a:r>
                <a:rPr lang="ru-RU" sz="3600" kern="10" dirty="0" smtClean="0"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solidFill>
                    <a:srgbClr val="D60093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Большая радость </a:t>
              </a:r>
              <a:endParaRPr lang="ru-RU" sz="3600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D60093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endParaRPr>
            </a:p>
            <a:p>
              <a:pPr algn="ctr"/>
              <a:endParaRPr lang="ru-RU" sz="3600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D60093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endParaRPr>
            </a:p>
            <a:p>
              <a:pPr algn="ctr"/>
              <a:r>
                <a:rPr lang="ru-RU" sz="3600" kern="10" dirty="0" smtClean="0"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solidFill>
                    <a:srgbClr val="D60093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рождение Ромки!</a:t>
              </a:r>
              <a:endParaRPr lang="ru-RU" sz="3600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D60093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</p:grpSp>
      <p:pic>
        <p:nvPicPr>
          <p:cNvPr id="2050" name="Picture 2" descr="C:\Users\Андрей\Desktop\таша\фотографии\103MSDCF\DSC008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8640"/>
            <a:ext cx="6048672" cy="33993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1" name="Picture 3" descr="C:\Users\Андрей\Desktop\таша\фото\DSC012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2492896"/>
            <a:ext cx="7054681" cy="39647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16_D.Moden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532440" y="26064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11188" y="508000"/>
            <a:ext cx="7344754" cy="5454650"/>
            <a:chOff x="1016" y="-121"/>
            <a:chExt cx="5860" cy="4198"/>
          </a:xfrm>
        </p:grpSpPr>
        <p:pic>
          <p:nvPicPr>
            <p:cNvPr id="92165" name="Picture 5" descr="MCj0290709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16" y="354"/>
              <a:ext cx="1602" cy="1556"/>
            </a:xfrm>
            <a:prstGeom prst="rect">
              <a:avLst/>
            </a:prstGeom>
            <a:noFill/>
          </p:spPr>
        </p:pic>
        <p:sp>
          <p:nvSpPr>
            <p:cNvPr id="92167" name="WordArt 7"/>
            <p:cNvSpPr>
              <a:spLocks noChangeArrowheads="1" noChangeShapeType="1" noTextEdit="1"/>
            </p:cNvSpPr>
            <p:nvPr/>
          </p:nvSpPr>
          <p:spPr bwMode="auto">
            <a:xfrm>
              <a:off x="2682" y="354"/>
              <a:ext cx="3744" cy="86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kern="10" dirty="0" smtClean="0"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0000"/>
                      </a:gs>
                      <a:gs pos="100000">
                        <a:srgbClr val="FF8200"/>
                      </a:gs>
                    </a:gsLst>
                    <a:lin ang="5400000" scaled="1"/>
                  </a:gradFill>
                  <a:latin typeface="Arial"/>
                  <a:cs typeface="Arial"/>
                </a:rPr>
                <a:t>Х+Х=</a:t>
              </a:r>
              <a:endParaRPr lang="ru-RU" sz="3600" kern="10" dirty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latin typeface="Arial"/>
                <a:cs typeface="Arial"/>
              </a:endParaRPr>
            </a:p>
          </p:txBody>
        </p:sp>
        <p:sp>
          <p:nvSpPr>
            <p:cNvPr id="92170" name="WordArt 10"/>
            <p:cNvSpPr>
              <a:spLocks noChangeArrowheads="1" noChangeShapeType="1" noTextEdit="1"/>
            </p:cNvSpPr>
            <p:nvPr/>
          </p:nvSpPr>
          <p:spPr bwMode="auto">
            <a:xfrm>
              <a:off x="1361" y="2460"/>
              <a:ext cx="3384" cy="93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kern="10" dirty="0" smtClean="0"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CC99FF"/>
                      </a:gs>
                      <a:gs pos="100000">
                        <a:srgbClr val="8C3D91"/>
                      </a:gs>
                    </a:gsLst>
                    <a:lin ang="5400000" scaled="1"/>
                  </a:gradFill>
                  <a:latin typeface="Arial"/>
                  <a:cs typeface="Arial"/>
                </a:rPr>
                <a:t>Х+У=</a:t>
              </a:r>
              <a:endParaRPr lang="ru-RU" sz="3600" kern="10" dirty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CC99FF"/>
                    </a:gs>
                    <a:gs pos="100000">
                      <a:srgbClr val="8C3D91"/>
                    </a:gs>
                  </a:gsLst>
                  <a:lin ang="5400000" scaled="1"/>
                </a:gradFill>
                <a:latin typeface="Arial"/>
                <a:cs typeface="Arial"/>
              </a:endParaRPr>
            </a:p>
          </p:txBody>
        </p:sp>
        <p:sp>
          <p:nvSpPr>
            <p:cNvPr id="92171" name="Rectangle 11"/>
            <p:cNvSpPr>
              <a:spLocks noChangeArrowheads="1"/>
            </p:cNvSpPr>
            <p:nvPr/>
          </p:nvSpPr>
          <p:spPr bwMode="auto">
            <a:xfrm>
              <a:off x="1116" y="-105"/>
              <a:ext cx="576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92172" name="Rectangle 12"/>
            <p:cNvSpPr>
              <a:spLocks noChangeArrowheads="1"/>
            </p:cNvSpPr>
            <p:nvPr/>
          </p:nvSpPr>
          <p:spPr bwMode="auto">
            <a:xfrm>
              <a:off x="1116" y="-121"/>
              <a:ext cx="89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r>
                <a:rPr lang="ru-RU" sz="1200">
                  <a:latin typeface="Arial" charset="0"/>
                  <a:cs typeface="Times New Roman" pitchFamily="18" charset="0"/>
                </a:rPr>
                <a:t>                      </a:t>
              </a:r>
              <a:endParaRPr lang="ru-RU">
                <a:latin typeface="Arial" charset="0"/>
              </a:endParaRPr>
            </a:p>
          </p:txBody>
        </p:sp>
        <p:sp>
          <p:nvSpPr>
            <p:cNvPr id="92173" name="Rectangle 13"/>
            <p:cNvSpPr>
              <a:spLocks noChangeArrowheads="1"/>
            </p:cNvSpPr>
            <p:nvPr/>
          </p:nvSpPr>
          <p:spPr bwMode="auto">
            <a:xfrm>
              <a:off x="1116" y="1856"/>
              <a:ext cx="2370" cy="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r>
                <a:rPr lang="ru-RU" sz="1200">
                  <a:latin typeface="Arial" charset="0"/>
                  <a:cs typeface="Times New Roman" pitchFamily="18" charset="0"/>
                </a:rPr>
                <a:t>                                                                 </a:t>
              </a:r>
            </a:p>
            <a:p>
              <a:pPr eaLnBrk="0" hangingPunct="0"/>
              <a:r>
                <a:rPr lang="ru-RU" sz="1200">
                  <a:latin typeface="Arial" charset="0"/>
                  <a:cs typeface="Times New Roman" pitchFamily="18" charset="0"/>
                </a:rPr>
                <a:t>                </a:t>
              </a:r>
            </a:p>
            <a:p>
              <a:pPr eaLnBrk="0" hangingPunct="0"/>
              <a:endParaRPr lang="ru-RU">
                <a:latin typeface="Arial" charset="0"/>
              </a:endParaRPr>
            </a:p>
          </p:txBody>
        </p:sp>
        <p:sp>
          <p:nvSpPr>
            <p:cNvPr id="92174" name="Rectangle 14"/>
            <p:cNvSpPr>
              <a:spLocks noChangeArrowheads="1"/>
            </p:cNvSpPr>
            <p:nvPr/>
          </p:nvSpPr>
          <p:spPr bwMode="auto">
            <a:xfrm>
              <a:off x="1016" y="2325"/>
              <a:ext cx="147" cy="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r>
                <a:rPr lang="ru-RU" sz="1100">
                  <a:latin typeface="Arial" charset="0"/>
                </a:rPr>
                <a:t/>
              </a:r>
              <a:br>
                <a:rPr lang="ru-RU" sz="1100">
                  <a:latin typeface="Arial" charset="0"/>
                </a:rPr>
              </a:br>
              <a:endParaRPr lang="ru-RU" sz="1200">
                <a:latin typeface="Arial" charset="0"/>
                <a:cs typeface="Times New Roman" pitchFamily="18" charset="0"/>
              </a:endParaRPr>
            </a:p>
            <a:p>
              <a:pPr eaLnBrk="0" hangingPunct="0"/>
              <a:endParaRPr lang="ru-RU">
                <a:latin typeface="Arial" charset="0"/>
              </a:endParaRPr>
            </a:p>
          </p:txBody>
        </p:sp>
        <p:sp>
          <p:nvSpPr>
            <p:cNvPr id="92175" name="Rectangle 15"/>
            <p:cNvSpPr>
              <a:spLocks noChangeArrowheads="1"/>
            </p:cNvSpPr>
            <p:nvPr/>
          </p:nvSpPr>
          <p:spPr bwMode="auto">
            <a:xfrm>
              <a:off x="1115" y="2742"/>
              <a:ext cx="2233" cy="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 sz="1100">
                <a:latin typeface="Arial" charset="0"/>
              </a:endParaRPr>
            </a:p>
            <a:p>
              <a:pPr eaLnBrk="0" hangingPunct="0"/>
              <a:r>
                <a:rPr lang="ru-RU">
                  <a:latin typeface="Arial" charset="0"/>
                </a:rPr>
                <a:t/>
              </a:r>
              <a:br>
                <a:rPr lang="ru-RU">
                  <a:latin typeface="Arial" charset="0"/>
                </a:rPr>
              </a:br>
              <a:endParaRPr lang="ru-RU" sz="1200">
                <a:latin typeface="Arial" charset="0"/>
                <a:cs typeface="Times New Roman" pitchFamily="18" charset="0"/>
              </a:endParaRPr>
            </a:p>
            <a:p>
              <a:pPr eaLnBrk="0" hangingPunct="0"/>
              <a:r>
                <a:rPr lang="ru-RU" sz="1200">
                  <a:latin typeface="Arial" charset="0"/>
                  <a:cs typeface="Times New Roman" pitchFamily="18" charset="0"/>
                </a:rPr>
                <a:t>                                                             </a:t>
              </a:r>
              <a:endParaRPr lang="ru-RU" sz="1100">
                <a:latin typeface="Arial" charset="0"/>
              </a:endParaRPr>
            </a:p>
            <a:p>
              <a:pPr eaLnBrk="0" hangingPunct="0"/>
              <a:endParaRPr lang="ru-RU">
                <a:latin typeface="Arial" charset="0"/>
              </a:endParaRPr>
            </a:p>
          </p:txBody>
        </p:sp>
        <p:sp>
          <p:nvSpPr>
            <p:cNvPr id="92176" name="Rectangle 16"/>
            <p:cNvSpPr>
              <a:spLocks noChangeArrowheads="1"/>
            </p:cNvSpPr>
            <p:nvPr/>
          </p:nvSpPr>
          <p:spPr bwMode="auto">
            <a:xfrm>
              <a:off x="1115" y="3514"/>
              <a:ext cx="1515" cy="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 sz="1200">
                <a:latin typeface="Arial" charset="0"/>
                <a:cs typeface="Times New Roman" pitchFamily="18" charset="0"/>
              </a:endParaRPr>
            </a:p>
            <a:p>
              <a:pPr eaLnBrk="0" hangingPunct="0"/>
              <a:r>
                <a:rPr lang="ru-RU" sz="1200">
                  <a:latin typeface="Arial" charset="0"/>
                  <a:cs typeface="Times New Roman" pitchFamily="18" charset="0"/>
                </a:rPr>
                <a:t>                                        </a:t>
              </a:r>
            </a:p>
            <a:p>
              <a:pPr eaLnBrk="0" hangingPunct="0"/>
              <a:endParaRPr lang="ru-RU">
                <a:latin typeface="Arial" charset="0"/>
              </a:endParaRPr>
            </a:p>
          </p:txBody>
        </p:sp>
      </p:grpSp>
      <p:pic>
        <p:nvPicPr>
          <p:cNvPr id="3074" name="Picture 2" descr="C:\Users\Андрей\Desktop\таша\фото\DSC013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3356992"/>
            <a:ext cx="1737697" cy="3091988"/>
          </a:xfrm>
          <a:prstGeom prst="rect">
            <a:avLst/>
          </a:prstGeom>
          <a:noFill/>
        </p:spPr>
      </p:pic>
      <p:pic>
        <p:nvPicPr>
          <p:cNvPr id="3075" name="Picture 3" descr="C:\Users\Андрей\Desktop\моя фотосессия\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260648"/>
            <a:ext cx="1763688" cy="3168352"/>
          </a:xfrm>
          <a:prstGeom prst="rect">
            <a:avLst/>
          </a:prstGeom>
          <a:noFill/>
        </p:spPr>
      </p:pic>
      <p:pic>
        <p:nvPicPr>
          <p:cNvPr id="3076" name="Picture 4" descr="C:\Users\Андрей\Desktop\таша\фотографии\103MSDCF\DSC008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468560" y="-171400"/>
            <a:ext cx="10655668" cy="712879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MPj0425547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333375"/>
            <a:ext cx="4225925" cy="6335713"/>
          </a:xfrm>
          <a:prstGeom prst="rect">
            <a:avLst/>
          </a:prstGeom>
          <a:noFill/>
        </p:spPr>
      </p:pic>
      <p:sp>
        <p:nvSpPr>
          <p:cNvPr id="133123" name="Rectangle 3"/>
          <p:cNvSpPr>
            <a:spLocks noChangeArrowheads="1"/>
          </p:cNvSpPr>
          <p:nvPr/>
        </p:nvSpPr>
        <p:spPr bwMode="auto">
          <a:xfrm>
            <a:off x="4859338" y="4430713"/>
            <a:ext cx="246856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5400" dirty="0">
                <a:latin typeface="Monotype Corsiva" pitchFamily="66" charset="0"/>
              </a:rPr>
              <a:t>Начинай</a:t>
            </a:r>
          </a:p>
        </p:txBody>
      </p:sp>
      <p:sp>
        <p:nvSpPr>
          <p:cNvPr id="133124" name="Rectangle 4"/>
          <p:cNvSpPr>
            <a:spLocks noChangeArrowheads="1"/>
          </p:cNvSpPr>
          <p:nvPr/>
        </p:nvSpPr>
        <p:spPr bwMode="auto">
          <a:xfrm>
            <a:off x="5580063" y="3567113"/>
            <a:ext cx="31321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5400" dirty="0">
                <a:latin typeface="Monotype Corsiva" pitchFamily="66" charset="0"/>
              </a:rPr>
              <a:t>взбираться</a:t>
            </a:r>
          </a:p>
        </p:txBody>
      </p:sp>
      <p:sp>
        <p:nvSpPr>
          <p:cNvPr id="133125" name="Rectangle 5"/>
          <p:cNvSpPr>
            <a:spLocks noChangeArrowheads="1"/>
          </p:cNvSpPr>
          <p:nvPr/>
        </p:nvSpPr>
        <p:spPr bwMode="auto">
          <a:xfrm>
            <a:off x="6732588" y="2701925"/>
            <a:ext cx="15081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5400" dirty="0">
                <a:latin typeface="Monotype Corsiva" pitchFamily="66" charset="0"/>
              </a:rPr>
              <a:t>вверх</a:t>
            </a:r>
          </a:p>
        </p:txBody>
      </p:sp>
      <p:sp>
        <p:nvSpPr>
          <p:cNvPr id="133126" name="Rectangle 6"/>
          <p:cNvSpPr>
            <a:spLocks noChangeArrowheads="1"/>
          </p:cNvSpPr>
          <p:nvPr/>
        </p:nvSpPr>
        <p:spPr bwMode="auto">
          <a:xfrm>
            <a:off x="7380288" y="2054225"/>
            <a:ext cx="1581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5400" dirty="0">
                <a:latin typeface="Monotype Corsiva" pitchFamily="66" charset="0"/>
              </a:rPr>
              <a:t>снизу</a:t>
            </a:r>
          </a:p>
        </p:txBody>
      </p:sp>
      <p:sp>
        <p:nvSpPr>
          <p:cNvPr id="133127" name="Text Box 7"/>
          <p:cNvSpPr txBox="1">
            <a:spLocks noChangeArrowheads="1"/>
          </p:cNvSpPr>
          <p:nvPr/>
        </p:nvSpPr>
        <p:spPr bwMode="auto">
          <a:xfrm>
            <a:off x="5076825" y="5876925"/>
            <a:ext cx="34559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dirty="0">
                <a:latin typeface="Monotype Corsiva" pitchFamily="66" charset="0"/>
              </a:rPr>
              <a:t>Японская пословица</a:t>
            </a:r>
          </a:p>
        </p:txBody>
      </p:sp>
      <p:pic>
        <p:nvPicPr>
          <p:cNvPr id="1027" name="Picture 3" descr="C:\Users\Андрей\Desktop\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268760"/>
            <a:ext cx="3830986" cy="425899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3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3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3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in)">
                                      <p:cBhvr>
                                        <p:cTn id="41" dur="2000"/>
                                        <p:tgtEl>
                                          <p:spTgt spid="133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4" dur="2000"/>
                                        <p:tgtEl>
                                          <p:spTgt spid="133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2000"/>
                                        <p:tgtEl>
                                          <p:spTgt spid="133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6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0" dur="2000"/>
                                        <p:tgtEl>
                                          <p:spTgt spid="133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3" dur="2000"/>
                                        <p:tgtEl>
                                          <p:spTgt spid="133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3" grpId="0"/>
      <p:bldP spid="133123" grpId="1"/>
      <p:bldP spid="133124" grpId="0"/>
      <p:bldP spid="133124" grpId="1"/>
      <p:bldP spid="133125" grpId="0"/>
      <p:bldP spid="133125" grpId="1"/>
      <p:bldP spid="133126" grpId="0"/>
      <p:bldP spid="133126" grpId="1"/>
      <p:bldP spid="133127" grpId="0"/>
      <p:bldP spid="13312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564" name="Picture 84" descr="MPj0438315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24975" cy="6858000"/>
          </a:xfrm>
          <a:prstGeom prst="rect">
            <a:avLst/>
          </a:prstGeom>
          <a:noFill/>
        </p:spPr>
      </p:pic>
      <p:pic>
        <p:nvPicPr>
          <p:cNvPr id="5" name="Picture 2" descr="C:\Users\Андрей\Desktop\моя фотосессия\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260648"/>
            <a:ext cx="4824536" cy="63702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179512" y="4869160"/>
            <a:ext cx="4680520" cy="1800151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ru-RU" sz="3600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"/>
                <a:cs typeface="Arial"/>
              </a:rPr>
              <a:t>2012=(</a:t>
            </a:r>
            <a:r>
              <a:rPr lang="ru-RU" sz="3600" u="sng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"/>
                <a:cs typeface="Arial"/>
              </a:rPr>
              <a:t>Х+У</a:t>
            </a:r>
            <a:r>
              <a:rPr lang="ru-RU" sz="3600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"/>
                <a:cs typeface="Arial"/>
              </a:rPr>
              <a:t>)+</a:t>
            </a:r>
            <a:r>
              <a:rPr lang="ru-RU" sz="3600" u="sng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"/>
                <a:cs typeface="Arial"/>
              </a:rPr>
              <a:t>11012012</a:t>
            </a:r>
          </a:p>
          <a:p>
            <a:pPr algn="ctr"/>
            <a:r>
              <a:rPr lang="ru-RU" sz="3600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"/>
                <a:cs typeface="Arial"/>
              </a:rPr>
              <a:t> </a:t>
            </a:r>
            <a:r>
              <a:rPr lang="ru-RU" sz="3600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"/>
                <a:cs typeface="Arial"/>
              </a:rPr>
              <a:t>       (Х+Х)+16071996 </a:t>
            </a:r>
            <a:endParaRPr lang="ru-RU" sz="3600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Arial"/>
              <a:cs typeface="Arial"/>
            </a:endParaRPr>
          </a:p>
        </p:txBody>
      </p:sp>
      <p:pic>
        <p:nvPicPr>
          <p:cNvPr id="6" name="14_Arabian Nigh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251520" y="26064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WordArt 2"/>
          <p:cNvSpPr>
            <a:spLocks noChangeArrowheads="1" noChangeShapeType="1" noTextEdit="1"/>
          </p:cNvSpPr>
          <p:nvPr/>
        </p:nvSpPr>
        <p:spPr bwMode="auto">
          <a:xfrm>
            <a:off x="611188" y="2133600"/>
            <a:ext cx="8208962" cy="1008063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ru-RU" sz="3600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"/>
                <a:cs typeface="Arial"/>
              </a:rPr>
              <a:t>2012=(</a:t>
            </a:r>
            <a:r>
              <a:rPr lang="ru-RU" sz="3600" u="sng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"/>
                <a:cs typeface="Arial"/>
              </a:rPr>
              <a:t>Х+У</a:t>
            </a:r>
            <a:r>
              <a:rPr lang="ru-RU" sz="3600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"/>
                <a:cs typeface="Arial"/>
              </a:rPr>
              <a:t>)+</a:t>
            </a:r>
            <a:r>
              <a:rPr lang="ru-RU" sz="3600" u="sng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"/>
                <a:cs typeface="Arial"/>
              </a:rPr>
              <a:t>11012012</a:t>
            </a:r>
          </a:p>
          <a:p>
            <a:pPr algn="ctr"/>
            <a:r>
              <a:rPr lang="ru-RU" sz="3600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"/>
                <a:cs typeface="Arial"/>
              </a:rPr>
              <a:t> </a:t>
            </a:r>
            <a:r>
              <a:rPr lang="ru-RU" sz="3600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"/>
                <a:cs typeface="Arial"/>
              </a:rPr>
              <a:t>       (Х+Х)+16071996 </a:t>
            </a:r>
            <a:endParaRPr lang="ru-RU" sz="3600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Arial"/>
              <a:cs typeface="Arial"/>
            </a:endParaRPr>
          </a:p>
        </p:txBody>
      </p:sp>
      <p:pic>
        <p:nvPicPr>
          <p:cNvPr id="156676" name="Picture 4" descr="MCj0343297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275" y="333375"/>
            <a:ext cx="1622425" cy="1641475"/>
          </a:xfrm>
          <a:prstGeom prst="rect">
            <a:avLst/>
          </a:prstGeom>
          <a:noFill/>
        </p:spPr>
      </p:pic>
      <p:pic>
        <p:nvPicPr>
          <p:cNvPr id="156677" name="Picture 5" descr="MCj0343361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3716338"/>
            <a:ext cx="1797050" cy="1738312"/>
          </a:xfrm>
          <a:prstGeom prst="rect">
            <a:avLst/>
          </a:prstGeom>
          <a:noFill/>
        </p:spPr>
      </p:pic>
      <p:pic>
        <p:nvPicPr>
          <p:cNvPr id="156678" name="Picture 6" descr="MCj0343355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860800"/>
            <a:ext cx="1797050" cy="1728788"/>
          </a:xfrm>
          <a:prstGeom prst="rect">
            <a:avLst/>
          </a:prstGeom>
          <a:noFill/>
        </p:spPr>
      </p:pic>
      <p:pic>
        <p:nvPicPr>
          <p:cNvPr id="156679" name="Picture 7" descr="MCj0343363000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025" y="4005263"/>
            <a:ext cx="1747838" cy="1577975"/>
          </a:xfrm>
          <a:prstGeom prst="rect">
            <a:avLst/>
          </a:prstGeom>
          <a:noFill/>
        </p:spPr>
      </p:pic>
      <p:pic>
        <p:nvPicPr>
          <p:cNvPr id="156680" name="Picture 8" descr="MCj0343345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588" y="260350"/>
            <a:ext cx="1755775" cy="1622425"/>
          </a:xfrm>
          <a:prstGeom prst="rect">
            <a:avLst/>
          </a:prstGeom>
          <a:noFill/>
        </p:spPr>
      </p:pic>
      <p:pic>
        <p:nvPicPr>
          <p:cNvPr id="156681" name="Picture 9" descr="MCj03433510000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971550" y="476250"/>
            <a:ext cx="1584325" cy="1531938"/>
          </a:xfrm>
          <a:prstGeom prst="rect">
            <a:avLst/>
          </a:prstGeom>
          <a:noFill/>
        </p:spPr>
      </p:pic>
      <p:pic>
        <p:nvPicPr>
          <p:cNvPr id="156682" name="Picture 10" descr="MCj03433570000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43213" y="3860800"/>
            <a:ext cx="1800225" cy="180181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56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50825" y="765175"/>
            <a:ext cx="8496300" cy="5689600"/>
            <a:chOff x="886" y="792"/>
            <a:chExt cx="4154" cy="2432"/>
          </a:xfrm>
        </p:grpSpPr>
        <p:pic>
          <p:nvPicPr>
            <p:cNvPr id="93189" name="Picture 5" descr="MCj0428085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29" y="1499"/>
              <a:ext cx="334" cy="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3190" name="Picture 6" descr="MCj04238320000[1]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29" y="839"/>
              <a:ext cx="430" cy="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3191" name="Picture 7" descr="MCj04280710000[1]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86" y="2160"/>
              <a:ext cx="716" cy="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3192" name="WordArt 8"/>
            <p:cNvSpPr>
              <a:spLocks noChangeArrowheads="1" noChangeShapeType="1" noTextEdit="1"/>
            </p:cNvSpPr>
            <p:nvPr/>
          </p:nvSpPr>
          <p:spPr bwMode="auto">
            <a:xfrm>
              <a:off x="1459" y="1452"/>
              <a:ext cx="3581" cy="47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kern="10" dirty="0" smtClean="0"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3399FF"/>
                  </a:solidFill>
                  <a:latin typeface="Arial"/>
                  <a:cs typeface="Arial"/>
                </a:rPr>
                <a:t>Знаки Х и У </a:t>
              </a:r>
              <a:endParaRPr lang="ru-RU" sz="3600" kern="10" dirty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99FF"/>
                </a:solidFill>
                <a:latin typeface="Arial"/>
                <a:cs typeface="Arial"/>
              </a:endParaRPr>
            </a:p>
          </p:txBody>
        </p:sp>
        <p:sp>
          <p:nvSpPr>
            <p:cNvPr id="93193" name="WordArt 9"/>
            <p:cNvSpPr>
              <a:spLocks noChangeArrowheads="1" noChangeShapeType="1" noTextEdit="1"/>
            </p:cNvSpPr>
            <p:nvPr/>
          </p:nvSpPr>
          <p:spPr bwMode="auto">
            <a:xfrm>
              <a:off x="1459" y="792"/>
              <a:ext cx="3581" cy="42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kern="10" dirty="0" smtClean="0"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CC00"/>
                  </a:solidFill>
                  <a:latin typeface="Arial"/>
                  <a:cs typeface="Arial"/>
                </a:rPr>
                <a:t>Рождение моего брата </a:t>
              </a:r>
              <a:endParaRPr lang="ru-RU" sz="3600" kern="10" dirty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latin typeface="Arial"/>
                <a:cs typeface="Arial"/>
              </a:endParaRPr>
            </a:p>
          </p:txBody>
        </p:sp>
        <p:sp>
          <p:nvSpPr>
            <p:cNvPr id="93194" name="WordArt 10"/>
            <p:cNvSpPr>
              <a:spLocks noChangeArrowheads="1" noChangeShapeType="1" noTextEdit="1"/>
            </p:cNvSpPr>
            <p:nvPr/>
          </p:nvSpPr>
          <p:spPr bwMode="auto">
            <a:xfrm>
              <a:off x="1507" y="2254"/>
              <a:ext cx="3008" cy="51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kern="10" dirty="0" smtClean="0"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66"/>
                  </a:solidFill>
                  <a:latin typeface="Arial"/>
                  <a:cs typeface="Arial"/>
                </a:rPr>
                <a:t>Белый халат</a:t>
              </a:r>
              <a:endParaRPr lang="ru-RU" sz="3600" kern="10" dirty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Arial"/>
                <a:cs typeface="Arial"/>
              </a:endParaRPr>
            </a:p>
          </p:txBody>
        </p:sp>
        <p:sp>
          <p:nvSpPr>
            <p:cNvPr id="93195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3703" y="3008"/>
              <a:ext cx="903" cy="21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kern="10" dirty="0" smtClean="0"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CCFF"/>
                  </a:solidFill>
                  <a:latin typeface="Arial"/>
                  <a:cs typeface="Arial"/>
                </a:rPr>
                <a:t>Задача</a:t>
              </a:r>
              <a:endParaRPr lang="ru-RU" sz="3600" kern="10" dirty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FF"/>
                </a:solidFill>
                <a:latin typeface="Arial"/>
                <a:cs typeface="Arial"/>
              </a:endParaRPr>
            </a:p>
          </p:txBody>
        </p:sp>
        <p:pic>
          <p:nvPicPr>
            <p:cNvPr id="93196" name="Picture 12" descr="MCj04298270000[1]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67" y="2065"/>
              <a:ext cx="551" cy="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50" name="Picture 2" descr="C:\Users\Андрей\Desktop\таша\фото\DSC013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088" y="620688"/>
            <a:ext cx="3240360" cy="56119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1" name="Picture 3" descr="I:\фотки\альбом 1\Фото023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7584" y="764704"/>
            <a:ext cx="3657600" cy="54528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C:\Users\Надежда\Desktop\1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42852"/>
            <a:ext cx="5040560" cy="62384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149" name="Picture 5" descr="C:\Documents and Settings\Admin\Рабочий стол\фотки\альбом 1\Я¡\Изображение 0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0"/>
            <a:ext cx="4786346" cy="65008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150" name="Picture 6" descr="C:\Documents and Settings\Admin\Рабочий стол\фотки\альбом 1\Я¡\Изображение 0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357166"/>
            <a:ext cx="3929090" cy="5715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1" name="Picture 7" descr="C:\Documents and Settings\Admin\Рабочий стол\фотки\альбом 1\Фото03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285728"/>
            <a:ext cx="3929090" cy="5786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928926" y="4429132"/>
            <a:ext cx="3272467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5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charset="0"/>
              </a:rPr>
              <a:t>Наташа</a:t>
            </a:r>
          </a:p>
        </p:txBody>
      </p:sp>
      <p:pic>
        <p:nvPicPr>
          <p:cNvPr id="7" name="04_Alan Parson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323528" y="623731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C:\Documents and Settings\Admin\Рабочий стол\0a240e2f3730b8b0b5e69d19a4b805f7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86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 descr="C:\Documents and Settings\Admin\Рабочий стол\523359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86875" cy="707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49526" name="Picture 22" descr="MCj0437156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</p:spPr>
        </p:pic>
        <p:pic>
          <p:nvPicPr>
            <p:cNvPr id="149513" name="Picture 9" descr="MCj04404180000[1]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328627">
              <a:off x="3606" y="2614"/>
              <a:ext cx="1250" cy="1377"/>
            </a:xfrm>
            <a:prstGeom prst="rect">
              <a:avLst/>
            </a:prstGeom>
            <a:noFill/>
          </p:spPr>
        </p:pic>
        <p:sp>
          <p:nvSpPr>
            <p:cNvPr id="149519" name="Homepage"/>
            <p:cNvSpPr>
              <a:spLocks noEditPoints="1" noChangeArrowheads="1"/>
            </p:cNvSpPr>
            <p:nvPr/>
          </p:nvSpPr>
          <p:spPr bwMode="auto">
            <a:xfrm rot="3454405">
              <a:off x="1362" y="2725"/>
              <a:ext cx="948" cy="1087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10800 h 21600"/>
                <a:gd name="T14" fmla="*/ 999 w 21600"/>
                <a:gd name="T15" fmla="*/ 12174 h 21600"/>
                <a:gd name="T16" fmla="*/ 20813 w 21600"/>
                <a:gd name="T17" fmla="*/ 1714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T14" t="T15" r="T16" b="T17"/>
              <a:pathLst>
                <a:path w="21600" h="21600" extrusionOk="0">
                  <a:moveTo>
                    <a:pt x="10757" y="21632"/>
                  </a:moveTo>
                  <a:lnTo>
                    <a:pt x="5187" y="21632"/>
                  </a:lnTo>
                  <a:lnTo>
                    <a:pt x="85" y="17509"/>
                  </a:lnTo>
                  <a:lnTo>
                    <a:pt x="85" y="10849"/>
                  </a:lnTo>
                  <a:lnTo>
                    <a:pt x="85" y="81"/>
                  </a:lnTo>
                  <a:lnTo>
                    <a:pt x="10757" y="81"/>
                  </a:lnTo>
                  <a:lnTo>
                    <a:pt x="21706" y="81"/>
                  </a:lnTo>
                  <a:lnTo>
                    <a:pt x="21706" y="10652"/>
                  </a:lnTo>
                  <a:lnTo>
                    <a:pt x="21706" y="21632"/>
                  </a:lnTo>
                  <a:lnTo>
                    <a:pt x="10757" y="21632"/>
                  </a:lnTo>
                  <a:close/>
                </a:path>
                <a:path w="21600" h="21600" extrusionOk="0">
                  <a:moveTo>
                    <a:pt x="85" y="17509"/>
                  </a:moveTo>
                  <a:lnTo>
                    <a:pt x="5187" y="17509"/>
                  </a:lnTo>
                  <a:lnTo>
                    <a:pt x="5187" y="21632"/>
                  </a:lnTo>
                  <a:lnTo>
                    <a:pt x="85" y="17509"/>
                  </a:lnTo>
                  <a:close/>
                </a:path>
                <a:path w="21600" h="21600" extrusionOk="0">
                  <a:moveTo>
                    <a:pt x="5251" y="7101"/>
                  </a:moveTo>
                  <a:lnTo>
                    <a:pt x="5251" y="11160"/>
                  </a:lnTo>
                  <a:lnTo>
                    <a:pt x="16306" y="11160"/>
                  </a:lnTo>
                  <a:lnTo>
                    <a:pt x="16306" y="7052"/>
                  </a:lnTo>
                  <a:lnTo>
                    <a:pt x="16901" y="6561"/>
                  </a:lnTo>
                  <a:lnTo>
                    <a:pt x="15264" y="5236"/>
                  </a:lnTo>
                  <a:lnTo>
                    <a:pt x="15264" y="1636"/>
                  </a:lnTo>
                  <a:lnTo>
                    <a:pt x="13478" y="1636"/>
                  </a:lnTo>
                  <a:lnTo>
                    <a:pt x="13478" y="3698"/>
                  </a:lnTo>
                  <a:lnTo>
                    <a:pt x="11182" y="1669"/>
                  </a:lnTo>
                  <a:lnTo>
                    <a:pt x="4847" y="6561"/>
                  </a:lnTo>
                  <a:lnTo>
                    <a:pt x="5251" y="7101"/>
                  </a:lnTo>
                  <a:close/>
                </a:path>
                <a:path w="21600" h="21600" extrusionOk="0">
                  <a:moveTo>
                    <a:pt x="9396" y="11160"/>
                  </a:moveTo>
                  <a:lnTo>
                    <a:pt x="9396" y="7772"/>
                  </a:lnTo>
                  <a:lnTo>
                    <a:pt x="11820" y="7772"/>
                  </a:lnTo>
                  <a:lnTo>
                    <a:pt x="11820" y="11160"/>
                  </a:lnTo>
                  <a:lnTo>
                    <a:pt x="9396" y="11160"/>
                  </a:lnTo>
                  <a:close/>
                </a:path>
              </a:pathLst>
            </a:custGeom>
            <a:solidFill>
              <a:srgbClr val="D8EBB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pic>
          <p:nvPicPr>
            <p:cNvPr id="149521" name="Picture 17" descr="MCj04412880000[1]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68" y="3022"/>
              <a:ext cx="1043" cy="1043"/>
            </a:xfrm>
            <a:prstGeom prst="rect">
              <a:avLst/>
            </a:prstGeom>
            <a:noFill/>
          </p:spPr>
        </p:pic>
        <p:pic>
          <p:nvPicPr>
            <p:cNvPr id="149522" name="Picture 18" descr="MCj04404200000[1]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-295222">
              <a:off x="295" y="2704"/>
              <a:ext cx="1174" cy="1151"/>
            </a:xfrm>
            <a:prstGeom prst="rect">
              <a:avLst/>
            </a:prstGeom>
            <a:noFill/>
          </p:spPr>
        </p:pic>
        <p:sp>
          <p:nvSpPr>
            <p:cNvPr id="149527" name="WordArt 23"/>
            <p:cNvSpPr>
              <a:spLocks noChangeArrowheads="1" noChangeShapeType="1" noTextEdit="1"/>
            </p:cNvSpPr>
            <p:nvPr/>
          </p:nvSpPr>
          <p:spPr bwMode="auto">
            <a:xfrm>
              <a:off x="249" y="119"/>
              <a:ext cx="5171" cy="2041"/>
            </a:xfrm>
            <a:prstGeom prst="rect">
              <a:avLst/>
            </a:prstGeom>
          </p:spPr>
          <p:txBody>
            <a:bodyPr wrap="none" fromWordArt="1">
              <a:prstTxWarp prst="textDeflateBottom">
                <a:avLst>
                  <a:gd name="adj" fmla="val 69903"/>
                </a:avLst>
              </a:prstTxWarp>
            </a:bodyPr>
            <a:lstStyle/>
            <a:p>
              <a:pPr algn="ctr"/>
              <a:r>
                <a:rPr lang="ru-RU" sz="3600" kern="10" dirty="0" smtClean="0">
                  <a:ln w="28575">
                    <a:solidFill>
                      <a:srgbClr val="6633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EE7F2"/>
                      </a:gs>
                      <a:gs pos="17999">
                        <a:srgbClr val="FBD49C"/>
                      </a:gs>
                      <a:gs pos="39000">
                        <a:srgbClr val="FBA97D"/>
                      </a:gs>
                      <a:gs pos="64000">
                        <a:srgbClr val="FAC77D"/>
                      </a:gs>
                      <a:gs pos="82001">
                        <a:srgbClr val="FEE7F2"/>
                      </a:gs>
                      <a:gs pos="100000">
                        <a:srgbClr val="FBEAC7"/>
                      </a:gs>
                    </a:gsLst>
                    <a:lin ang="2700000" scaled="1"/>
                  </a:gradFill>
                  <a:latin typeface="Times New Roman"/>
                  <a:cs typeface="Times New Roman"/>
                </a:rPr>
                <a:t>2012</a:t>
              </a:r>
              <a:endParaRPr lang="ru-RU" sz="3600" kern="10" dirty="0">
                <a:ln w="28575">
                  <a:solidFill>
                    <a:srgbClr val="66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EE7F2"/>
                    </a:gs>
                    <a:gs pos="17999">
                      <a:srgbClr val="FBD49C"/>
                    </a:gs>
                    <a:gs pos="39000">
                      <a:srgbClr val="FBA97D"/>
                    </a:gs>
                    <a:gs pos="64000">
                      <a:srgbClr val="FAC77D"/>
                    </a:gs>
                    <a:gs pos="82001">
                      <a:srgbClr val="FEE7F2"/>
                    </a:gs>
                    <a:gs pos="100000">
                      <a:srgbClr val="FBEAC7"/>
                    </a:gs>
                  </a:gsLst>
                  <a:lin ang="2700000" scaled="1"/>
                </a:gradFill>
                <a:latin typeface="Times New Roman"/>
                <a:cs typeface="Times New Roman"/>
              </a:endParaRPr>
            </a:p>
          </p:txBody>
        </p:sp>
        <p:pic>
          <p:nvPicPr>
            <p:cNvPr id="149529" name="Picture 25" descr="MCj04343890000[1]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17" y="1253"/>
              <a:ext cx="904" cy="142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702" name="Picture 6" descr="MPj0439456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88913"/>
            <a:ext cx="8713787" cy="6521450"/>
          </a:xfrm>
          <a:prstGeom prst="rect">
            <a:avLst/>
          </a:prstGeom>
          <a:noFill/>
        </p:spPr>
      </p:pic>
      <p:sp>
        <p:nvSpPr>
          <p:cNvPr id="157703" name="Rectangle 7"/>
          <p:cNvSpPr>
            <a:spLocks noChangeArrowheads="1"/>
          </p:cNvSpPr>
          <p:nvPr/>
        </p:nvSpPr>
        <p:spPr bwMode="auto">
          <a:xfrm>
            <a:off x="4572000" y="1785968"/>
            <a:ext cx="4198938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" charset="0"/>
              </a:rPr>
              <a:t> русский язык 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Arial" charset="0"/>
              </a:rPr>
              <a:t>м</a:t>
            </a:r>
            <a:r>
              <a:rPr lang="ru-RU" sz="3200" b="1" dirty="0" smtClean="0">
                <a:solidFill>
                  <a:schemeClr val="bg1"/>
                </a:solidFill>
                <a:latin typeface="Arial" charset="0"/>
              </a:rPr>
              <a:t>атематика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Arial" charset="0"/>
              </a:rPr>
              <a:t>б</a:t>
            </a:r>
            <a:r>
              <a:rPr lang="ru-RU" sz="3200" b="1" dirty="0" smtClean="0">
                <a:solidFill>
                  <a:schemeClr val="bg1"/>
                </a:solidFill>
                <a:latin typeface="Arial" charset="0"/>
              </a:rPr>
              <a:t>иология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" charset="0"/>
              </a:rPr>
              <a:t>обществознание        </a:t>
            </a:r>
            <a:endParaRPr lang="ru-RU" sz="32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57704" name="Text Box 8"/>
          <p:cNvSpPr txBox="1">
            <a:spLocks noChangeArrowheads="1"/>
          </p:cNvSpPr>
          <p:nvPr/>
        </p:nvSpPr>
        <p:spPr bwMode="auto">
          <a:xfrm>
            <a:off x="5148263" y="5084763"/>
            <a:ext cx="3643312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Arial" charset="0"/>
              </a:rPr>
              <a:t>экзамены</a:t>
            </a:r>
            <a:endParaRPr lang="ru-RU" sz="4400" dirty="0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3" name="Picture 5" descr="MCj0397810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3970" name="WordArt 2"/>
          <p:cNvSpPr>
            <a:spLocks noChangeArrowheads="1" noChangeShapeType="1" noTextEdit="1"/>
          </p:cNvSpPr>
          <p:nvPr/>
        </p:nvSpPr>
        <p:spPr bwMode="auto">
          <a:xfrm>
            <a:off x="250825" y="404813"/>
            <a:ext cx="8569325" cy="3816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Характер  человека</a:t>
            </a:r>
            <a:endParaRPr lang="ru-RU" sz="3600" kern="10" dirty="0">
              <a:ln w="9525">
                <a:solidFill>
                  <a:schemeClr val="bg2"/>
                </a:solidFill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ru-RU" sz="3600" kern="10" dirty="0" smtClean="0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зависит от группы крови. </a:t>
            </a:r>
            <a:endParaRPr lang="ru-RU" sz="3600" kern="10" dirty="0">
              <a:ln w="9525">
                <a:solidFill>
                  <a:schemeClr val="bg2"/>
                </a:solidFill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83971" name="Picture 3" descr="MCj0343325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4365625"/>
            <a:ext cx="1806575" cy="1785938"/>
          </a:xfrm>
          <a:prstGeom prst="rect">
            <a:avLst/>
          </a:prstGeom>
          <a:noFill/>
        </p:spPr>
      </p:pic>
      <p:pic>
        <p:nvPicPr>
          <p:cNvPr id="83972" name="Picture 4" descr="MCj0360830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9138" y="4076700"/>
            <a:ext cx="1317625" cy="23304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i="1" dirty="0" smtClean="0"/>
              <a:t>Моя группа крови </a:t>
            </a:r>
            <a:r>
              <a:rPr lang="en-US" sz="4800" i="1" dirty="0" smtClean="0"/>
              <a:t>III</a:t>
            </a:r>
            <a:endParaRPr lang="ru-RU" sz="4800" i="1" dirty="0"/>
          </a:p>
        </p:txBody>
      </p:sp>
      <p:pic>
        <p:nvPicPr>
          <p:cNvPr id="3074" name="Picture 2" descr="C:\Users\Андрей\Desktop\фотки\DSC002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836712"/>
            <a:ext cx="7510833" cy="4221088"/>
          </a:xfrm>
          <a:prstGeom prst="rect">
            <a:avLst/>
          </a:prstGeom>
          <a:noFill/>
        </p:spPr>
      </p:pic>
      <p:pic>
        <p:nvPicPr>
          <p:cNvPr id="3075" name="Picture 3" descr="C:\Users\Андрей\Desktop\таша\фотографии\103MSDCF\DSC003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04664"/>
            <a:ext cx="8080784" cy="4541401"/>
          </a:xfrm>
          <a:prstGeom prst="rect">
            <a:avLst/>
          </a:prstGeom>
          <a:noFill/>
        </p:spPr>
      </p:pic>
      <p:pic>
        <p:nvPicPr>
          <p:cNvPr id="3076" name="Picture 4" descr="C:\Users\Андрей\Desktop\таша\фотографии\103MSDCF\DSC004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32656"/>
            <a:ext cx="8496944" cy="4824536"/>
          </a:xfrm>
          <a:prstGeom prst="rect">
            <a:avLst/>
          </a:prstGeom>
          <a:noFill/>
        </p:spPr>
      </p:pic>
      <p:pic>
        <p:nvPicPr>
          <p:cNvPr id="3077" name="Picture 5" descr="C:\Users\Андрей\Desktop\таша\фотографии\103MSDCF\DSC0068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0"/>
            <a:ext cx="4392488" cy="6858000"/>
          </a:xfrm>
          <a:prstGeom prst="rect">
            <a:avLst/>
          </a:prstGeom>
          <a:noFill/>
        </p:spPr>
      </p:pic>
      <p:pic>
        <p:nvPicPr>
          <p:cNvPr id="3078" name="Picture 6" descr="C:\Users\Андрей\Desktop\таша\фотографии\103MSDCF\DSC0045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0"/>
            <a:ext cx="4248472" cy="6858000"/>
          </a:xfrm>
          <a:prstGeom prst="rect">
            <a:avLst/>
          </a:prstGeom>
          <a:noFill/>
        </p:spPr>
      </p:pic>
      <p:pic>
        <p:nvPicPr>
          <p:cNvPr id="3079" name="Picture 7" descr="C:\Users\Андрей\Desktop\таша\фотографии\103MSDCF\103MSDCF\DSC0040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0"/>
            <a:ext cx="4392488" cy="7029400"/>
          </a:xfrm>
          <a:prstGeom prst="rect">
            <a:avLst/>
          </a:prstGeom>
          <a:noFill/>
        </p:spPr>
      </p:pic>
      <p:pic>
        <p:nvPicPr>
          <p:cNvPr id="3080" name="Picture 8" descr="C:\Users\Андрей\Desktop\таша\фотографии\103MSDCF\103MSDCF\DSC0041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0"/>
            <a:ext cx="4392488" cy="7029400"/>
          </a:xfrm>
          <a:prstGeom prst="rect">
            <a:avLst/>
          </a:prstGeom>
          <a:noFill/>
        </p:spPr>
      </p:pic>
      <p:pic>
        <p:nvPicPr>
          <p:cNvPr id="10" name="15_Sax Appeal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8388424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882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8932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92320"/>
                            </p:stCondLst>
                            <p:childTnLst>
                              <p:par>
                                <p:cTn id="1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95320"/>
                            </p:stCondLst>
                            <p:childTnLst>
                              <p:par>
                                <p:cTn id="2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3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98320"/>
                            </p:stCondLst>
                            <p:childTnLst>
                              <p:par>
                                <p:cTn id="2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1320"/>
                            </p:stCondLst>
                            <p:childTnLst>
                              <p:par>
                                <p:cTn id="3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3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4320"/>
                            </p:stCondLst>
                            <p:childTnLst>
                              <p:par>
                                <p:cTn id="3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3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259</TotalTime>
  <Words>91</Words>
  <Application>Microsoft Office PowerPoint</Application>
  <PresentationFormat>Экран (4:3)</PresentationFormat>
  <Paragraphs>43</Paragraphs>
  <Slides>14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Тема Office</vt:lpstr>
      <vt:lpstr>Аспект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Моя группа крови III</vt:lpstr>
      <vt:lpstr>III группа крови</vt:lpstr>
      <vt:lpstr>Слайд 11</vt:lpstr>
      <vt:lpstr>Слайд 12</vt:lpstr>
      <vt:lpstr>Слайд 13</vt:lpstr>
      <vt:lpstr>Слайд 14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Андрей</dc:creator>
  <cp:lastModifiedBy>Грушевская ООШ</cp:lastModifiedBy>
  <cp:revision>6</cp:revision>
  <dcterms:created xsi:type="dcterms:W3CDTF">2012-05-07T17:20:41Z</dcterms:created>
  <dcterms:modified xsi:type="dcterms:W3CDTF">2012-05-19T04:50:19Z</dcterms:modified>
</cp:coreProperties>
</file>