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98" r:id="rId7"/>
    <p:sldId id="300" r:id="rId8"/>
    <p:sldId id="294" r:id="rId9"/>
    <p:sldId id="299" r:id="rId10"/>
    <p:sldId id="302" r:id="rId11"/>
    <p:sldId id="264" r:id="rId12"/>
    <p:sldId id="278" r:id="rId13"/>
    <p:sldId id="268" r:id="rId14"/>
    <p:sldId id="287" r:id="rId15"/>
    <p:sldId id="309" r:id="rId16"/>
    <p:sldId id="288" r:id="rId17"/>
    <p:sldId id="289" r:id="rId18"/>
    <p:sldId id="291" r:id="rId19"/>
    <p:sldId id="292" r:id="rId20"/>
    <p:sldId id="284" r:id="rId21"/>
    <p:sldId id="293" r:id="rId22"/>
    <p:sldId id="296" r:id="rId23"/>
    <p:sldId id="297" r:id="rId24"/>
    <p:sldId id="260" r:id="rId25"/>
    <p:sldId id="307" r:id="rId26"/>
    <p:sldId id="308" r:id="rId27"/>
    <p:sldId id="259" r:id="rId28"/>
    <p:sldId id="275" r:id="rId29"/>
    <p:sldId id="286" r:id="rId30"/>
    <p:sldId id="277" r:id="rId31"/>
    <p:sldId id="305" r:id="rId32"/>
    <p:sldId id="306" r:id="rId33"/>
  </p:sldIdLst>
  <p:sldSz cx="9144000" cy="5143500" type="screen16x9"/>
  <p:notesSz cx="9144000" cy="5143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5" autoAdjust="0"/>
  </p:normalViewPr>
  <p:slideViewPr>
    <p:cSldViewPr>
      <p:cViewPr varScale="1">
        <p:scale>
          <a:sx n="145" d="100"/>
          <a:sy n="145" d="100"/>
        </p:scale>
        <p:origin x="624" y="12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24345" y="46609"/>
            <a:ext cx="1872233" cy="7630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729106"/>
            <a:ext cx="9144000" cy="1905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1917" y="127"/>
            <a:ext cx="84401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FF000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6827" y="1589659"/>
            <a:ext cx="8810345" cy="348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32" Type="http://schemas.openxmlformats.org/officeDocument/2006/relationships/image" Target="../media/image48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arant.ru/products/ipo/prime/doc/72025228/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23.ru/" TargetMode="External"/><Relationship Id="rId3" Type="http://schemas.openxmlformats.org/officeDocument/2006/relationships/hyperlink" Target="http://obrnadzor.gov.ru/" TargetMode="External"/><Relationship Id="rId7" Type="http://schemas.openxmlformats.org/officeDocument/2006/relationships/hyperlink" Target="http://www.gas.kubannet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obr.krasnodar.ru/" TargetMode="External"/><Relationship Id="rId11" Type="http://schemas.openxmlformats.org/officeDocument/2006/relationships/hyperlink" Target="https://ok.ru/giakuban/" TargetMode="External"/><Relationship Id="rId5" Type="http://schemas.openxmlformats.org/officeDocument/2006/relationships/hyperlink" Target="https://edu.gov.ru/" TargetMode="External"/><Relationship Id="rId10" Type="http://schemas.openxmlformats.org/officeDocument/2006/relationships/hyperlink" Target="https://vk.com/giakuban" TargetMode="External"/><Relationship Id="rId4" Type="http://schemas.openxmlformats.org/officeDocument/2006/relationships/hyperlink" Target="http://fipi.ru/" TargetMode="External"/><Relationship Id="rId9" Type="http://schemas.openxmlformats.org/officeDocument/2006/relationships/hyperlink" Target="https://t.me/minobrkubaniofficia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fipi.ru/navigator-podgotovki/" TargetMode="External"/><Relationship Id="rId7" Type="http://schemas.openxmlformats.org/officeDocument/2006/relationships/hyperlink" Target="https://fipi.ru/gve/trenirovochnyye-sborniki-dlya-obuchayushchikhsya-s-ovz-gia-9" TargetMode="External"/><Relationship Id="rId2" Type="http://schemas.openxmlformats.org/officeDocument/2006/relationships/hyperlink" Target="http://nav-gia.obrnadzor.gov.ru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fipi.ru/gve/gve-9" TargetMode="External"/><Relationship Id="rId5" Type="http://schemas.openxmlformats.org/officeDocument/2006/relationships/hyperlink" Target="https://fipi.ru/oge/demoversii-specifikacii-kodifikatory" TargetMode="External"/><Relationship Id="rId4" Type="http://schemas.openxmlformats.org/officeDocument/2006/relationships/hyperlink" Target="https://fipi.ru/navigator-podgotovki/navigator-oge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37" y="0"/>
            <a:ext cx="9160137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ject 14"/>
          <p:cNvSpPr txBox="1"/>
          <p:nvPr/>
        </p:nvSpPr>
        <p:spPr>
          <a:xfrm>
            <a:off x="3438301" y="666750"/>
            <a:ext cx="5678805" cy="1542217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 marR="463550" algn="ctr">
              <a:lnSpc>
                <a:spcPct val="71400"/>
              </a:lnSpc>
              <a:spcBef>
                <a:spcPts val="1055"/>
              </a:spcBef>
            </a:pPr>
            <a:r>
              <a:rPr sz="2800" b="1" spc="-165" dirty="0">
                <a:solidFill>
                  <a:schemeClr val="bg1"/>
                </a:solidFill>
                <a:latin typeface="Georgia"/>
                <a:cs typeface="Georgia"/>
              </a:rPr>
              <a:t>РОДИТЕЛЬСКОЕ </a:t>
            </a:r>
            <a:r>
              <a:rPr lang="ru-RU" sz="2800" b="1" spc="-165" dirty="0" smtClean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СОБРАНИЕ</a:t>
            </a:r>
            <a:r>
              <a:rPr lang="ru-RU" sz="2800" b="1" spc="-195" dirty="0" smtClean="0">
                <a:solidFill>
                  <a:schemeClr val="bg1"/>
                </a:solidFill>
                <a:latin typeface="Georgia"/>
                <a:cs typeface="Georgia"/>
              </a:rPr>
              <a:t>  ПО ТЕМЕ</a:t>
            </a:r>
            <a:endParaRPr sz="2800" dirty="0">
              <a:solidFill>
                <a:schemeClr val="bg1"/>
              </a:solidFill>
              <a:latin typeface="Georgia"/>
              <a:cs typeface="Georgia"/>
            </a:endParaRPr>
          </a:p>
          <a:p>
            <a:pPr marR="461645" algn="ctr">
              <a:lnSpc>
                <a:spcPct val="100000"/>
              </a:lnSpc>
              <a:spcBef>
                <a:spcPts val="1445"/>
              </a:spcBef>
            </a:pP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«</a:t>
            </a:r>
            <a:r>
              <a:rPr lang="ru-RU"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О</a:t>
            </a:r>
            <a:r>
              <a:rPr sz="4000" b="1" spc="-215" dirty="0" smtClean="0">
                <a:solidFill>
                  <a:schemeClr val="bg1"/>
                </a:solidFill>
                <a:latin typeface="Georgia"/>
                <a:cs typeface="Georgia"/>
              </a:rPr>
              <a:t>ГЭ </a:t>
            </a:r>
            <a:r>
              <a:rPr sz="4000" b="1" spc="-575" dirty="0">
                <a:solidFill>
                  <a:schemeClr val="bg1"/>
                </a:solidFill>
                <a:latin typeface="Georgia"/>
                <a:cs typeface="Georgia"/>
              </a:rPr>
              <a:t>–</a:t>
            </a:r>
            <a:r>
              <a:rPr sz="4000" b="1" spc="-500" dirty="0">
                <a:solidFill>
                  <a:schemeClr val="bg1"/>
                </a:solidFill>
                <a:latin typeface="Georgia"/>
                <a:cs typeface="Georgia"/>
              </a:rPr>
              <a:t> 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202</a:t>
            </a:r>
            <a:r>
              <a:rPr lang="ru-RU"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3</a:t>
            </a:r>
            <a:r>
              <a:rPr sz="4000" b="1" spc="-225" dirty="0" smtClean="0">
                <a:solidFill>
                  <a:schemeClr val="bg1"/>
                </a:solidFill>
                <a:latin typeface="Georgia"/>
                <a:cs typeface="Georgia"/>
              </a:rPr>
              <a:t>»</a:t>
            </a:r>
            <a:endParaRPr sz="40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507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500" b="1" cap="all" dirty="0">
                <a:solidFill>
                  <a:schemeClr val="bg1"/>
                </a:solidFill>
                <a:latin typeface="Book Antiqua"/>
                <a:ea typeface="+mj-ea"/>
                <a:cs typeface="+mj-cs"/>
              </a:rPr>
              <a:t>Вход участников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352550"/>
            <a:ext cx="8229600" cy="3276600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С 9:00 при предъявлении паспорта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ОГЭ по всем учебным предметам  начинается в 10.00 по местному времени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b="1" dirty="0" smtClean="0"/>
              <a:t>Опоздавшим</a:t>
            </a:r>
            <a:r>
              <a:rPr lang="ru-RU" sz="3200" dirty="0" smtClean="0"/>
              <a:t> участникам повторно инструктаж </a:t>
            </a:r>
            <a:r>
              <a:rPr lang="ru-RU" sz="3200" b="1" dirty="0" smtClean="0"/>
              <a:t>не проводится</a:t>
            </a:r>
          </a:p>
        </p:txBody>
      </p:sp>
    </p:spTree>
    <p:extLst>
      <p:ext uri="{BB962C8B-B14F-4D97-AF65-F5344CB8AC3E}">
        <p14:creationId xmlns:p14="http://schemas.microsoft.com/office/powerpoint/2010/main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25627" y="1345859"/>
            <a:ext cx="559273" cy="68621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724287" y="2078032"/>
            <a:ext cx="625581" cy="252599"/>
          </a:xfrm>
          <a:prstGeom prst="rect">
            <a:avLst/>
          </a:prstGeom>
        </p:spPr>
        <p:txBody>
          <a:bodyPr vert="horz" wrap="square" lIns="0" tIns="6316" rIns="0" bIns="0" rtlCol="0">
            <a:spAutoFit/>
          </a:bodyPr>
          <a:lstStyle/>
          <a:p>
            <a:pPr marL="5742">
              <a:spcBef>
                <a:spcPts val="50"/>
              </a:spcBef>
            </a:pPr>
            <a:r>
              <a:rPr sz="1600" spc="-111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пас</a:t>
            </a:r>
            <a:r>
              <a:rPr sz="16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о</a:t>
            </a:r>
            <a:r>
              <a:rPr sz="1600" spc="-9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р</a:t>
            </a:r>
            <a:r>
              <a:rPr sz="1600" spc="-102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6332" y="2078712"/>
            <a:ext cx="2118196" cy="745041"/>
          </a:xfrm>
          <a:prstGeom prst="rect">
            <a:avLst/>
          </a:prstGeom>
        </p:spPr>
        <p:txBody>
          <a:bodyPr vert="horz" wrap="square" lIns="0" tIns="6316" rIns="0" bIns="0" rtlCol="0">
            <a:spAutoFit/>
          </a:bodyPr>
          <a:lstStyle/>
          <a:p>
            <a:pPr algn="ctr">
              <a:spcBef>
                <a:spcPts val="50"/>
              </a:spcBef>
            </a:pPr>
            <a:r>
              <a:rPr sz="1600" spc="-8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г</a:t>
            </a:r>
            <a:r>
              <a:rPr sz="1600" spc="-10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е</a:t>
            </a: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ле</a:t>
            </a:r>
            <a:r>
              <a:rPr sz="1600" spc="-133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в</a:t>
            </a:r>
            <a:r>
              <a:rPr sz="1600" spc="-15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ую</a:t>
            </a:r>
            <a:r>
              <a:rPr sz="16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или</a:t>
            </a:r>
            <a:endParaRPr sz="1600">
              <a:latin typeface="Franklin Gothic Medium"/>
              <a:cs typeface="Franklin Gothic Medium"/>
            </a:endParaRPr>
          </a:p>
          <a:p>
            <a:pPr marL="36460" algn="ctr">
              <a:spcBef>
                <a:spcPts val="7"/>
              </a:spcBef>
            </a:pP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к</a:t>
            </a:r>
            <a:r>
              <a:rPr sz="16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апи</a:t>
            </a:r>
            <a:r>
              <a:rPr sz="1600" spc="-10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</a:t>
            </a:r>
            <a:r>
              <a:rPr sz="1600" spc="-131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лярную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06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р</a:t>
            </a:r>
            <a:r>
              <a:rPr sz="16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у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чку</a:t>
            </a:r>
            <a:endParaRPr sz="1600">
              <a:latin typeface="Franklin Gothic Medium"/>
              <a:cs typeface="Franklin Gothic Medium"/>
            </a:endParaRPr>
          </a:p>
          <a:p>
            <a:pPr algn="ctr">
              <a:spcBef>
                <a:spcPts val="5"/>
              </a:spcBef>
            </a:pPr>
            <a:r>
              <a:rPr sz="1600" spc="-8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0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черни</a:t>
            </a:r>
            <a:r>
              <a:rPr sz="1600" spc="-102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</a:t>
            </a:r>
            <a:r>
              <a:rPr sz="1600" spc="-13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ами</a:t>
            </a:r>
            <a:r>
              <a:rPr sz="1600" spc="-99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06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черного</a:t>
            </a:r>
            <a:r>
              <a:rPr sz="1600" spc="-9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цве</a:t>
            </a:r>
            <a:r>
              <a:rPr sz="1600" spc="-8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</a:t>
            </a:r>
            <a:r>
              <a:rPr sz="1600" spc="-12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а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05696" y="2136914"/>
            <a:ext cx="394238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04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воду</a:t>
            </a:r>
            <a:endParaRPr sz="1700">
              <a:latin typeface="Franklin Gothic Medium"/>
              <a:cs typeface="Franklin Gothic Medi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4607" y="2143869"/>
            <a:ext cx="856636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лекарства</a:t>
            </a:r>
            <a:endParaRPr sz="17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456754" y="2146726"/>
            <a:ext cx="693743" cy="272804"/>
          </a:xfrm>
          <a:prstGeom prst="rect">
            <a:avLst/>
          </a:prstGeom>
        </p:spPr>
        <p:txBody>
          <a:bodyPr vert="horz" wrap="square" lIns="0" tIns="7464" rIns="0" bIns="0" rtlCol="0">
            <a:spAutoFit/>
          </a:bodyPr>
          <a:lstStyle/>
          <a:p>
            <a:pPr marL="5742">
              <a:spcBef>
                <a:spcPts val="59"/>
              </a:spcBef>
            </a:pPr>
            <a:r>
              <a:rPr sz="1700" spc="-127" dirty="0">
                <a:solidFill>
                  <a:srgbClr val="4E73DC"/>
                </a:solidFill>
                <a:latin typeface="Franklin Gothic Medium"/>
                <a:cs typeface="Franklin Gothic Medium"/>
              </a:rPr>
              <a:t>питание</a:t>
            </a:r>
            <a:endParaRPr sz="1700">
              <a:latin typeface="Franklin Gothic Medium"/>
              <a:cs typeface="Franklin Gothic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59639" y="2693872"/>
            <a:ext cx="1801242" cy="293928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901231" y="2071638"/>
            <a:ext cx="1028483" cy="990683"/>
          </a:xfrm>
          <a:prstGeom prst="rect">
            <a:avLst/>
          </a:prstGeom>
        </p:spPr>
        <p:txBody>
          <a:bodyPr vert="horz" wrap="square" lIns="0" tIns="5742" rIns="0" bIns="0" rtlCol="0">
            <a:spAutoFit/>
          </a:bodyPr>
          <a:lstStyle/>
          <a:p>
            <a:pPr marL="5742" marR="2297" algn="ctr">
              <a:lnSpc>
                <a:spcPct val="100299"/>
              </a:lnSpc>
              <a:spcBef>
                <a:spcPts val="45"/>
              </a:spcBef>
            </a:pPr>
            <a:r>
              <a:rPr sz="1600" spc="-113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специальные  </a:t>
            </a:r>
            <a:r>
              <a:rPr sz="1600" spc="-118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технические </a:t>
            </a:r>
            <a:r>
              <a:rPr sz="1600" spc="-11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 </a:t>
            </a:r>
            <a:r>
              <a:rPr sz="1600" spc="-95" dirty="0">
                <a:solidFill>
                  <a:srgbClr val="4E73DC"/>
                </a:solidFill>
                <a:latin typeface="Franklin Gothic Medium"/>
                <a:cs typeface="Franklin Gothic Medium"/>
              </a:rPr>
              <a:t>средства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9872" y="3216537"/>
            <a:ext cx="966676" cy="366831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ней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справочны</a:t>
            </a:r>
            <a:r>
              <a:rPr sz="900" spc="-4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  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материалы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61918" y="3248640"/>
            <a:ext cx="776633" cy="285328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огра</a:t>
            </a:r>
            <a:r>
              <a:rPr sz="900" spc="-7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еск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словарь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50586" y="4091466"/>
            <a:ext cx="1068052" cy="704807"/>
          </a:xfrm>
          <a:prstGeom prst="rect">
            <a:avLst/>
          </a:prstGeom>
        </p:spPr>
        <p:txBody>
          <a:bodyPr vert="horz" wrap="square" lIns="0" tIns="6603" rIns="0" bIns="0" rtlCol="0">
            <a:spAutoFit/>
          </a:bodyPr>
          <a:lstStyle/>
          <a:p>
            <a:pPr marL="5742">
              <a:spcBef>
                <a:spcPts val="52"/>
              </a:spcBef>
            </a:pP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9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ы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х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8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ж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</a:t>
            </a:r>
            <a:r>
              <a:rPr sz="900" spc="-7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енных</a:t>
            </a:r>
            <a:endParaRPr sz="900">
              <a:latin typeface="Franklin Gothic Medium"/>
              <a:cs typeface="Franklin Gothic Medium"/>
            </a:endParaRPr>
          </a:p>
          <a:p>
            <a:pPr marL="5742" marR="2297">
              <a:lnSpc>
                <a:spcPct val="100800"/>
              </a:lnSpc>
            </a:pP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произв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дени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сбор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ики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рики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291964">
              <a:lnSpc>
                <a:spcPct val="100800"/>
              </a:lnSpc>
            </a:pP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огра</a:t>
            </a:r>
            <a:r>
              <a:rPr sz="900" spc="-7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ф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еск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й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словарь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673781" y="3193458"/>
            <a:ext cx="920754" cy="844969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непрограммируемый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312060">
              <a:lnSpc>
                <a:spcPct val="100800"/>
              </a:lnSpc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лабораторное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обо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дование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07316" y="3215540"/>
            <a:ext cx="825732" cy="493980"/>
          </a:xfrm>
          <a:prstGeom prst="rect">
            <a:avLst/>
          </a:prstGeom>
        </p:spPr>
        <p:txBody>
          <a:bodyPr vert="horz" wrap="square" lIns="0" tIns="6603" rIns="0" bIns="0" rtlCol="0">
            <a:spAutoFit/>
          </a:bodyPr>
          <a:lstStyle/>
          <a:p>
            <a:pPr marL="5742">
              <a:lnSpc>
                <a:spcPts val="983"/>
              </a:lnSpc>
              <a:spcBef>
                <a:spcPts val="52"/>
              </a:spcBef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использование</a:t>
            </a:r>
            <a:endParaRPr sz="900">
              <a:latin typeface="Franklin Gothic Medium"/>
              <a:cs typeface="Franklin Gothic Medium"/>
            </a:endParaRPr>
          </a:p>
          <a:p>
            <a:pPr marL="5742" marR="2297">
              <a:lnSpc>
                <a:spcPts val="936"/>
              </a:lnSpc>
              <a:spcBef>
                <a:spcPts val="61"/>
              </a:spcBef>
            </a:pP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сред</a:t>
            </a:r>
            <a:r>
              <a:rPr sz="900" spc="-2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б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чени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я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 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воспитания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918"/>
              </a:lnSpc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предусм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трено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91393" y="4217791"/>
            <a:ext cx="634823" cy="251414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омпь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ю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ерная 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техника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604408" y="4228265"/>
            <a:ext cx="981695" cy="425239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омпь</a:t>
            </a:r>
            <a:r>
              <a:rPr sz="900" spc="-8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ю</a:t>
            </a:r>
            <a:r>
              <a:rPr sz="900" spc="-5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ерная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7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х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ни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4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 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7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диогарни</a:t>
            </a:r>
            <a:r>
              <a:rPr sz="900" spc="-1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ура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65341" y="3185523"/>
            <a:ext cx="785298" cy="841320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2297">
              <a:lnSpc>
                <a:spcPts val="936"/>
              </a:lnSpc>
              <a:spcBef>
                <a:spcPts val="160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.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 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лабораторное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870"/>
              </a:lnSpc>
            </a:pP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обо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9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у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довани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 marR="256653">
              <a:lnSpc>
                <a:spcPts val="936"/>
              </a:lnSpc>
              <a:spcBef>
                <a:spcPts val="63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справочны</a:t>
            </a:r>
            <a:r>
              <a:rPr sz="900" spc="-45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  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материалы</a:t>
            </a:r>
            <a:endParaRPr sz="900">
              <a:latin typeface="Franklin Gothic Medium"/>
              <a:cs typeface="Franklin Gothic Medi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36031" y="4186686"/>
            <a:ext cx="936350" cy="725903"/>
          </a:xfrm>
          <a:prstGeom prst="rect">
            <a:avLst/>
          </a:prstGeom>
        </p:spPr>
        <p:txBody>
          <a:bodyPr vert="horz" wrap="square" lIns="0" tIns="20383" rIns="0" bIns="0" rtlCol="0">
            <a:spAutoFit/>
          </a:bodyPr>
          <a:lstStyle/>
          <a:p>
            <a:pPr marL="5742" marR="152441">
              <a:lnSpc>
                <a:spcPts val="936"/>
              </a:lnSpc>
              <a:spcBef>
                <a:spcPts val="160"/>
              </a:spcBef>
            </a:pP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.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р</a:t>
            </a:r>
            <a:r>
              <a:rPr sz="900" spc="-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  </a:t>
            </a:r>
            <a:r>
              <a:rPr sz="900" spc="-5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</a:t>
            </a: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ней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870"/>
              </a:lnSpc>
            </a:pP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географич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е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ский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ат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лас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lnSpc>
                <a:spcPts val="983"/>
              </a:lnSpc>
            </a:pPr>
            <a:r>
              <a:rPr sz="900" spc="-4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(7</a:t>
            </a:r>
            <a:r>
              <a:rPr sz="900" spc="-2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,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8,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9</a:t>
            </a:r>
            <a:r>
              <a:rPr sz="900" spc="-5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59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класс</a:t>
            </a:r>
            <a:r>
              <a:rPr sz="900" spc="-32" dirty="0">
                <a:solidFill>
                  <a:srgbClr val="404040"/>
                </a:solidFill>
                <a:latin typeface="Franklin Gothic Medium"/>
                <a:cs typeface="Franklin Gothic Medium"/>
              </a:rPr>
              <a:t>)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50455" y="4123267"/>
            <a:ext cx="8285631" cy="831201"/>
            <a:chOff x="770515" y="9213720"/>
            <a:chExt cx="18216880" cy="1857375"/>
          </a:xfrm>
        </p:grpSpPr>
        <p:sp>
          <p:nvSpPr>
            <p:cNvPr id="21" name="object 21"/>
            <p:cNvSpPr/>
            <p:nvPr/>
          </p:nvSpPr>
          <p:spPr>
            <a:xfrm>
              <a:off x="2088224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5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84787" y="10584957"/>
              <a:ext cx="1876869" cy="389072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770515" y="9262861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326" y="0"/>
                  </a:moveTo>
                  <a:lnTo>
                    <a:pt x="1283534" y="35862"/>
                  </a:lnTo>
                  <a:lnTo>
                    <a:pt x="1252696" y="66323"/>
                  </a:lnTo>
                  <a:lnTo>
                    <a:pt x="1219191" y="92057"/>
                  </a:lnTo>
                  <a:lnTo>
                    <a:pt x="1183401" y="113739"/>
                  </a:lnTo>
                  <a:lnTo>
                    <a:pt x="1145706" y="132045"/>
                  </a:lnTo>
                  <a:lnTo>
                    <a:pt x="1106488" y="147650"/>
                  </a:lnTo>
                  <a:lnTo>
                    <a:pt x="1066128" y="161230"/>
                  </a:lnTo>
                  <a:lnTo>
                    <a:pt x="1025005" y="173458"/>
                  </a:lnTo>
                  <a:lnTo>
                    <a:pt x="941998" y="196565"/>
                  </a:lnTo>
                  <a:lnTo>
                    <a:pt x="900876" y="208794"/>
                  </a:lnTo>
                  <a:lnTo>
                    <a:pt x="860515" y="222373"/>
                  </a:lnTo>
                  <a:lnTo>
                    <a:pt x="821297" y="237978"/>
                  </a:lnTo>
                  <a:lnTo>
                    <a:pt x="783602" y="256284"/>
                  </a:lnTo>
                  <a:lnTo>
                    <a:pt x="747812" y="277966"/>
                  </a:lnTo>
                  <a:lnTo>
                    <a:pt x="714308" y="303700"/>
                  </a:lnTo>
                  <a:lnTo>
                    <a:pt x="683469" y="334161"/>
                  </a:lnTo>
                  <a:lnTo>
                    <a:pt x="627886" y="405886"/>
                  </a:lnTo>
                  <a:lnTo>
                    <a:pt x="597046" y="436347"/>
                  </a:lnTo>
                  <a:lnTo>
                    <a:pt x="563540" y="462081"/>
                  </a:lnTo>
                  <a:lnTo>
                    <a:pt x="527747" y="483763"/>
                  </a:lnTo>
                  <a:lnTo>
                    <a:pt x="490050" y="502070"/>
                  </a:lnTo>
                  <a:lnTo>
                    <a:pt x="450828" y="517674"/>
                  </a:lnTo>
                  <a:lnTo>
                    <a:pt x="410464" y="531254"/>
                  </a:lnTo>
                  <a:lnTo>
                    <a:pt x="369338" y="543482"/>
                  </a:lnTo>
                  <a:lnTo>
                    <a:pt x="286324" y="566589"/>
                  </a:lnTo>
                  <a:lnTo>
                    <a:pt x="245199" y="578818"/>
                  </a:lnTo>
                  <a:lnTo>
                    <a:pt x="204836" y="592397"/>
                  </a:lnTo>
                  <a:lnTo>
                    <a:pt x="165616" y="608002"/>
                  </a:lnTo>
                  <a:lnTo>
                    <a:pt x="127920" y="626308"/>
                  </a:lnTo>
                  <a:lnTo>
                    <a:pt x="92129" y="647990"/>
                  </a:lnTo>
                  <a:lnTo>
                    <a:pt x="58625" y="673724"/>
                  </a:lnTo>
                  <a:lnTo>
                    <a:pt x="27788" y="704185"/>
                  </a:lnTo>
                  <a:lnTo>
                    <a:pt x="0" y="740048"/>
                  </a:lnTo>
                  <a:lnTo>
                    <a:pt x="144554" y="1264150"/>
                  </a:lnTo>
                  <a:lnTo>
                    <a:pt x="172340" y="1228292"/>
                  </a:lnTo>
                  <a:lnTo>
                    <a:pt x="203175" y="1197836"/>
                  </a:lnTo>
                  <a:lnTo>
                    <a:pt x="236679" y="1172106"/>
                  </a:lnTo>
                  <a:lnTo>
                    <a:pt x="272470" y="1150427"/>
                  </a:lnTo>
                  <a:lnTo>
                    <a:pt x="310167" y="1132124"/>
                  </a:lnTo>
                  <a:lnTo>
                    <a:pt x="349389" y="1116521"/>
                  </a:lnTo>
                  <a:lnTo>
                    <a:pt x="389755" y="1102944"/>
                  </a:lnTo>
                  <a:lnTo>
                    <a:pt x="430883" y="1090717"/>
                  </a:lnTo>
                  <a:lnTo>
                    <a:pt x="513904" y="1067613"/>
                  </a:lnTo>
                  <a:lnTo>
                    <a:pt x="555033" y="1055385"/>
                  </a:lnTo>
                  <a:lnTo>
                    <a:pt x="595401" y="1041807"/>
                  </a:lnTo>
                  <a:lnTo>
                    <a:pt x="634625" y="1026202"/>
                  </a:lnTo>
                  <a:lnTo>
                    <a:pt x="672326" y="1007896"/>
                  </a:lnTo>
                  <a:lnTo>
                    <a:pt x="708121" y="986214"/>
                  </a:lnTo>
                  <a:lnTo>
                    <a:pt x="741629" y="960480"/>
                  </a:lnTo>
                  <a:lnTo>
                    <a:pt x="772470" y="930020"/>
                  </a:lnTo>
                  <a:lnTo>
                    <a:pt x="828039" y="858294"/>
                  </a:lnTo>
                  <a:lnTo>
                    <a:pt x="858866" y="827833"/>
                  </a:lnTo>
                  <a:lnTo>
                    <a:pt x="892362" y="802099"/>
                  </a:lnTo>
                  <a:lnTo>
                    <a:pt x="928146" y="780417"/>
                  </a:lnTo>
                  <a:lnTo>
                    <a:pt x="965838" y="762111"/>
                  </a:lnTo>
                  <a:lnTo>
                    <a:pt x="1005055" y="746506"/>
                  </a:lnTo>
                  <a:lnTo>
                    <a:pt x="1045416" y="732927"/>
                  </a:lnTo>
                  <a:lnTo>
                    <a:pt x="1086541" y="720698"/>
                  </a:lnTo>
                  <a:lnTo>
                    <a:pt x="1169557" y="697591"/>
                  </a:lnTo>
                  <a:lnTo>
                    <a:pt x="1210684" y="685363"/>
                  </a:lnTo>
                  <a:lnTo>
                    <a:pt x="1251051" y="671784"/>
                  </a:lnTo>
                  <a:lnTo>
                    <a:pt x="1290274" y="656179"/>
                  </a:lnTo>
                  <a:lnTo>
                    <a:pt x="1327974" y="637873"/>
                  </a:lnTo>
                  <a:lnTo>
                    <a:pt x="1363769" y="616190"/>
                  </a:lnTo>
                  <a:lnTo>
                    <a:pt x="1397277" y="590456"/>
                  </a:lnTo>
                  <a:lnTo>
                    <a:pt x="1428118" y="559996"/>
                  </a:lnTo>
                  <a:lnTo>
                    <a:pt x="1455911" y="524133"/>
                  </a:lnTo>
                  <a:lnTo>
                    <a:pt x="131132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" name="object 2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25908" y="9225879"/>
              <a:ext cx="320984" cy="290588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947148" y="9564828"/>
              <a:ext cx="1097915" cy="652780"/>
            </a:xfrm>
            <a:custGeom>
              <a:avLst/>
              <a:gdLst/>
              <a:ahLst/>
              <a:cxnLst/>
              <a:rect l="l" t="t" r="r" b="b"/>
              <a:pathLst>
                <a:path w="1097914" h="652779">
                  <a:moveTo>
                    <a:pt x="21257" y="490220"/>
                  </a:moveTo>
                  <a:lnTo>
                    <a:pt x="0" y="501650"/>
                  </a:lnTo>
                  <a:lnTo>
                    <a:pt x="76497" y="652780"/>
                  </a:lnTo>
                  <a:lnTo>
                    <a:pt x="101016" y="641350"/>
                  </a:lnTo>
                  <a:lnTo>
                    <a:pt x="90712" y="586740"/>
                  </a:lnTo>
                  <a:lnTo>
                    <a:pt x="69607" y="586740"/>
                  </a:lnTo>
                  <a:lnTo>
                    <a:pt x="21257" y="490220"/>
                  </a:lnTo>
                  <a:close/>
                </a:path>
                <a:path w="1097914" h="652779">
                  <a:moveTo>
                    <a:pt x="104072" y="519430"/>
                  </a:moveTo>
                  <a:lnTo>
                    <a:pt x="76902" y="519430"/>
                  </a:lnTo>
                  <a:lnTo>
                    <a:pt x="130805" y="626110"/>
                  </a:lnTo>
                  <a:lnTo>
                    <a:pt x="152285" y="614680"/>
                  </a:lnTo>
                  <a:lnTo>
                    <a:pt x="104072" y="519430"/>
                  </a:lnTo>
                  <a:close/>
                </a:path>
                <a:path w="1097914" h="652779">
                  <a:moveTo>
                    <a:pt x="116215" y="443230"/>
                  </a:moveTo>
                  <a:lnTo>
                    <a:pt x="92303" y="454660"/>
                  </a:lnTo>
                  <a:lnTo>
                    <a:pt x="168800" y="607060"/>
                  </a:lnTo>
                  <a:lnTo>
                    <a:pt x="192611" y="594360"/>
                  </a:lnTo>
                  <a:lnTo>
                    <a:pt x="159884" y="529590"/>
                  </a:lnTo>
                  <a:lnTo>
                    <a:pt x="187038" y="515620"/>
                  </a:lnTo>
                  <a:lnTo>
                    <a:pt x="217409" y="515620"/>
                  </a:lnTo>
                  <a:lnTo>
                    <a:pt x="213584" y="508000"/>
                  </a:lnTo>
                  <a:lnTo>
                    <a:pt x="148941" y="508000"/>
                  </a:lnTo>
                  <a:lnTo>
                    <a:pt x="116215" y="443230"/>
                  </a:lnTo>
                  <a:close/>
                </a:path>
                <a:path w="1097914" h="652779">
                  <a:moveTo>
                    <a:pt x="75788" y="463550"/>
                  </a:moveTo>
                  <a:lnTo>
                    <a:pt x="49525" y="476250"/>
                  </a:lnTo>
                  <a:lnTo>
                    <a:pt x="61522" y="548640"/>
                  </a:lnTo>
                  <a:lnTo>
                    <a:pt x="69607" y="586740"/>
                  </a:lnTo>
                  <a:lnTo>
                    <a:pt x="90712" y="586740"/>
                  </a:lnTo>
                  <a:lnTo>
                    <a:pt x="85920" y="561340"/>
                  </a:lnTo>
                  <a:lnTo>
                    <a:pt x="76902" y="519430"/>
                  </a:lnTo>
                  <a:lnTo>
                    <a:pt x="104072" y="519430"/>
                  </a:lnTo>
                  <a:lnTo>
                    <a:pt x="75788" y="463550"/>
                  </a:lnTo>
                  <a:close/>
                </a:path>
                <a:path w="1097914" h="652779">
                  <a:moveTo>
                    <a:pt x="217409" y="515620"/>
                  </a:moveTo>
                  <a:lnTo>
                    <a:pt x="187038" y="515620"/>
                  </a:lnTo>
                  <a:lnTo>
                    <a:pt x="219866" y="581660"/>
                  </a:lnTo>
                  <a:lnTo>
                    <a:pt x="244183" y="568960"/>
                  </a:lnTo>
                  <a:lnTo>
                    <a:pt x="217409" y="515620"/>
                  </a:lnTo>
                  <a:close/>
                </a:path>
                <a:path w="1097914" h="652779">
                  <a:moveTo>
                    <a:pt x="324515" y="521970"/>
                  </a:moveTo>
                  <a:lnTo>
                    <a:pt x="295046" y="521970"/>
                  </a:lnTo>
                  <a:lnTo>
                    <a:pt x="303658" y="539750"/>
                  </a:lnTo>
                  <a:lnTo>
                    <a:pt x="327165" y="527050"/>
                  </a:lnTo>
                  <a:lnTo>
                    <a:pt x="324515" y="521970"/>
                  </a:lnTo>
                  <a:close/>
                </a:path>
                <a:path w="1097914" h="652779">
                  <a:moveTo>
                    <a:pt x="250668" y="375920"/>
                  </a:moveTo>
                  <a:lnTo>
                    <a:pt x="227262" y="387350"/>
                  </a:lnTo>
                  <a:lnTo>
                    <a:pt x="236381" y="405130"/>
                  </a:lnTo>
                  <a:lnTo>
                    <a:pt x="227465" y="410210"/>
                  </a:lnTo>
                  <a:lnTo>
                    <a:pt x="204378" y="440690"/>
                  </a:lnTo>
                  <a:lnTo>
                    <a:pt x="204858" y="448310"/>
                  </a:lnTo>
                  <a:lnTo>
                    <a:pt x="231619" y="506730"/>
                  </a:lnTo>
                  <a:lnTo>
                    <a:pt x="261623" y="532130"/>
                  </a:lnTo>
                  <a:lnTo>
                    <a:pt x="269260" y="532130"/>
                  </a:lnTo>
                  <a:lnTo>
                    <a:pt x="277429" y="529590"/>
                  </a:lnTo>
                  <a:lnTo>
                    <a:pt x="286130" y="527050"/>
                  </a:lnTo>
                  <a:lnTo>
                    <a:pt x="295046" y="521970"/>
                  </a:lnTo>
                  <a:lnTo>
                    <a:pt x="324515" y="521970"/>
                  </a:lnTo>
                  <a:lnTo>
                    <a:pt x="318553" y="510540"/>
                  </a:lnTo>
                  <a:lnTo>
                    <a:pt x="323011" y="508000"/>
                  </a:lnTo>
                  <a:lnTo>
                    <a:pt x="268297" y="508000"/>
                  </a:lnTo>
                  <a:lnTo>
                    <a:pt x="261813" y="505460"/>
                  </a:lnTo>
                  <a:lnTo>
                    <a:pt x="258773" y="501650"/>
                  </a:lnTo>
                  <a:lnTo>
                    <a:pt x="256038" y="496570"/>
                  </a:lnTo>
                  <a:lnTo>
                    <a:pt x="233646" y="452120"/>
                  </a:lnTo>
                  <a:lnTo>
                    <a:pt x="231011" y="447040"/>
                  </a:lnTo>
                  <a:lnTo>
                    <a:pt x="230099" y="441960"/>
                  </a:lnTo>
                  <a:lnTo>
                    <a:pt x="231923" y="435610"/>
                  </a:lnTo>
                  <a:lnTo>
                    <a:pt x="234254" y="433070"/>
                  </a:lnTo>
                  <a:lnTo>
                    <a:pt x="247020" y="426720"/>
                  </a:lnTo>
                  <a:lnTo>
                    <a:pt x="276796" y="426720"/>
                  </a:lnTo>
                  <a:lnTo>
                    <a:pt x="270425" y="414020"/>
                  </a:lnTo>
                  <a:lnTo>
                    <a:pt x="279341" y="410210"/>
                  </a:lnTo>
                  <a:lnTo>
                    <a:pt x="283192" y="407670"/>
                  </a:lnTo>
                  <a:lnTo>
                    <a:pt x="322614" y="407670"/>
                  </a:lnTo>
                  <a:lnTo>
                    <a:pt x="318412" y="400050"/>
                  </a:lnTo>
                  <a:lnTo>
                    <a:pt x="312967" y="393700"/>
                  </a:lnTo>
                  <a:lnTo>
                    <a:pt x="259888" y="393700"/>
                  </a:lnTo>
                  <a:lnTo>
                    <a:pt x="250668" y="375920"/>
                  </a:lnTo>
                  <a:close/>
                </a:path>
                <a:path w="1097914" h="652779">
                  <a:moveTo>
                    <a:pt x="167686" y="416560"/>
                  </a:moveTo>
                  <a:lnTo>
                    <a:pt x="143369" y="429260"/>
                  </a:lnTo>
                  <a:lnTo>
                    <a:pt x="176197" y="494030"/>
                  </a:lnTo>
                  <a:lnTo>
                    <a:pt x="148941" y="508000"/>
                  </a:lnTo>
                  <a:lnTo>
                    <a:pt x="213584" y="508000"/>
                  </a:lnTo>
                  <a:lnTo>
                    <a:pt x="167686" y="416560"/>
                  </a:lnTo>
                  <a:close/>
                </a:path>
                <a:path w="1097914" h="652779">
                  <a:moveTo>
                    <a:pt x="276796" y="426720"/>
                  </a:moveTo>
                  <a:lnTo>
                    <a:pt x="247020" y="426720"/>
                  </a:lnTo>
                  <a:lnTo>
                    <a:pt x="284610" y="501650"/>
                  </a:lnTo>
                  <a:lnTo>
                    <a:pt x="275694" y="505460"/>
                  </a:lnTo>
                  <a:lnTo>
                    <a:pt x="271844" y="508000"/>
                  </a:lnTo>
                  <a:lnTo>
                    <a:pt x="323011" y="508000"/>
                  </a:lnTo>
                  <a:lnTo>
                    <a:pt x="327469" y="505460"/>
                  </a:lnTo>
                  <a:lnTo>
                    <a:pt x="335505" y="500380"/>
                  </a:lnTo>
                  <a:lnTo>
                    <a:pt x="341831" y="495300"/>
                  </a:lnTo>
                  <a:lnTo>
                    <a:pt x="346447" y="488950"/>
                  </a:lnTo>
                  <a:lnTo>
                    <a:pt x="308015" y="488950"/>
                  </a:lnTo>
                  <a:lnTo>
                    <a:pt x="276796" y="426720"/>
                  </a:lnTo>
                  <a:close/>
                </a:path>
                <a:path w="1097914" h="652779">
                  <a:moveTo>
                    <a:pt x="322614" y="407670"/>
                  </a:moveTo>
                  <a:lnTo>
                    <a:pt x="286636" y="407670"/>
                  </a:lnTo>
                  <a:lnTo>
                    <a:pt x="293121" y="410210"/>
                  </a:lnTo>
                  <a:lnTo>
                    <a:pt x="296161" y="414020"/>
                  </a:lnTo>
                  <a:lnTo>
                    <a:pt x="298896" y="419100"/>
                  </a:lnTo>
                  <a:lnTo>
                    <a:pt x="321288" y="463550"/>
                  </a:lnTo>
                  <a:lnTo>
                    <a:pt x="323923" y="468630"/>
                  </a:lnTo>
                  <a:lnTo>
                    <a:pt x="324834" y="473710"/>
                  </a:lnTo>
                  <a:lnTo>
                    <a:pt x="324024" y="476250"/>
                  </a:lnTo>
                  <a:lnTo>
                    <a:pt x="323112" y="480060"/>
                  </a:lnTo>
                  <a:lnTo>
                    <a:pt x="320782" y="482600"/>
                  </a:lnTo>
                  <a:lnTo>
                    <a:pt x="308015" y="488950"/>
                  </a:lnTo>
                  <a:lnTo>
                    <a:pt x="346447" y="488950"/>
                  </a:lnTo>
                  <a:lnTo>
                    <a:pt x="349354" y="482600"/>
                  </a:lnTo>
                  <a:lnTo>
                    <a:pt x="350513" y="474980"/>
                  </a:lnTo>
                  <a:lnTo>
                    <a:pt x="350038" y="467360"/>
                  </a:lnTo>
                  <a:lnTo>
                    <a:pt x="347929" y="458470"/>
                  </a:lnTo>
                  <a:lnTo>
                    <a:pt x="344187" y="449580"/>
                  </a:lnTo>
                  <a:lnTo>
                    <a:pt x="323315" y="408940"/>
                  </a:lnTo>
                  <a:lnTo>
                    <a:pt x="322614" y="407670"/>
                  </a:lnTo>
                  <a:close/>
                </a:path>
                <a:path w="1097914" h="652779">
                  <a:moveTo>
                    <a:pt x="369807" y="320040"/>
                  </a:moveTo>
                  <a:lnTo>
                    <a:pt x="362032" y="320040"/>
                  </a:lnTo>
                  <a:lnTo>
                    <a:pt x="353820" y="322580"/>
                  </a:lnTo>
                  <a:lnTo>
                    <a:pt x="345200" y="325120"/>
                  </a:lnTo>
                  <a:lnTo>
                    <a:pt x="321966" y="356870"/>
                  </a:lnTo>
                  <a:lnTo>
                    <a:pt x="322327" y="364490"/>
                  </a:lnTo>
                  <a:lnTo>
                    <a:pt x="367896" y="461010"/>
                  </a:lnTo>
                  <a:lnTo>
                    <a:pt x="398756" y="486410"/>
                  </a:lnTo>
                  <a:lnTo>
                    <a:pt x="406537" y="486410"/>
                  </a:lnTo>
                  <a:lnTo>
                    <a:pt x="442341" y="464820"/>
                  </a:lnTo>
                  <a:lnTo>
                    <a:pt x="443329" y="462280"/>
                  </a:lnTo>
                  <a:lnTo>
                    <a:pt x="405081" y="462280"/>
                  </a:lnTo>
                  <a:lnTo>
                    <a:pt x="398393" y="459740"/>
                  </a:lnTo>
                  <a:lnTo>
                    <a:pt x="395252" y="455930"/>
                  </a:lnTo>
                  <a:lnTo>
                    <a:pt x="392517" y="450850"/>
                  </a:lnTo>
                  <a:lnTo>
                    <a:pt x="351279" y="368300"/>
                  </a:lnTo>
                  <a:lnTo>
                    <a:pt x="348544" y="363220"/>
                  </a:lnTo>
                  <a:lnTo>
                    <a:pt x="359891" y="345440"/>
                  </a:lnTo>
                  <a:lnTo>
                    <a:pt x="400623" y="345440"/>
                  </a:lnTo>
                  <a:lnTo>
                    <a:pt x="395682" y="336550"/>
                  </a:lnTo>
                  <a:lnTo>
                    <a:pt x="390123" y="330200"/>
                  </a:lnTo>
                  <a:lnTo>
                    <a:pt x="383938" y="325120"/>
                  </a:lnTo>
                  <a:lnTo>
                    <a:pt x="377116" y="322580"/>
                  </a:lnTo>
                  <a:lnTo>
                    <a:pt x="369807" y="320040"/>
                  </a:lnTo>
                  <a:close/>
                </a:path>
                <a:path w="1097914" h="652779">
                  <a:moveTo>
                    <a:pt x="400623" y="345440"/>
                  </a:moveTo>
                  <a:lnTo>
                    <a:pt x="363539" y="345440"/>
                  </a:lnTo>
                  <a:lnTo>
                    <a:pt x="370226" y="346710"/>
                  </a:lnTo>
                  <a:lnTo>
                    <a:pt x="373266" y="350520"/>
                  </a:lnTo>
                  <a:lnTo>
                    <a:pt x="376002" y="355600"/>
                  </a:lnTo>
                  <a:lnTo>
                    <a:pt x="417340" y="438150"/>
                  </a:lnTo>
                  <a:lnTo>
                    <a:pt x="419975" y="443230"/>
                  </a:lnTo>
                  <a:lnTo>
                    <a:pt x="408627" y="461010"/>
                  </a:lnTo>
                  <a:lnTo>
                    <a:pt x="405081" y="462280"/>
                  </a:lnTo>
                  <a:lnTo>
                    <a:pt x="443329" y="462280"/>
                  </a:lnTo>
                  <a:lnTo>
                    <a:pt x="445305" y="457200"/>
                  </a:lnTo>
                  <a:lnTo>
                    <a:pt x="446597" y="449580"/>
                  </a:lnTo>
                  <a:lnTo>
                    <a:pt x="446217" y="441960"/>
                  </a:lnTo>
                  <a:lnTo>
                    <a:pt x="444165" y="433070"/>
                  </a:lnTo>
                  <a:lnTo>
                    <a:pt x="440442" y="424180"/>
                  </a:lnTo>
                  <a:lnTo>
                    <a:pt x="400623" y="345440"/>
                  </a:lnTo>
                  <a:close/>
                </a:path>
                <a:path w="1097914" h="652779">
                  <a:moveTo>
                    <a:pt x="457248" y="278130"/>
                  </a:moveTo>
                  <a:lnTo>
                    <a:pt x="449611" y="278130"/>
                  </a:lnTo>
                  <a:lnTo>
                    <a:pt x="441442" y="280670"/>
                  </a:lnTo>
                  <a:lnTo>
                    <a:pt x="432741" y="283210"/>
                  </a:lnTo>
                  <a:lnTo>
                    <a:pt x="397583" y="300990"/>
                  </a:lnTo>
                  <a:lnTo>
                    <a:pt x="473979" y="453390"/>
                  </a:lnTo>
                  <a:lnTo>
                    <a:pt x="497891" y="441960"/>
                  </a:lnTo>
                  <a:lnTo>
                    <a:pt x="469115" y="384810"/>
                  </a:lnTo>
                  <a:lnTo>
                    <a:pt x="480463" y="378460"/>
                  </a:lnTo>
                  <a:lnTo>
                    <a:pt x="488556" y="373380"/>
                  </a:lnTo>
                  <a:lnTo>
                    <a:pt x="494902" y="368300"/>
                  </a:lnTo>
                  <a:lnTo>
                    <a:pt x="498580" y="363220"/>
                  </a:lnTo>
                  <a:lnTo>
                    <a:pt x="458274" y="363220"/>
                  </a:lnTo>
                  <a:lnTo>
                    <a:pt x="432336" y="311150"/>
                  </a:lnTo>
                  <a:lnTo>
                    <a:pt x="443684" y="304800"/>
                  </a:lnTo>
                  <a:lnTo>
                    <a:pt x="447433" y="303530"/>
                  </a:lnTo>
                  <a:lnTo>
                    <a:pt x="487252" y="303530"/>
                  </a:lnTo>
                  <a:lnTo>
                    <a:pt x="482349" y="294640"/>
                  </a:lnTo>
                  <a:lnTo>
                    <a:pt x="476905" y="288290"/>
                  </a:lnTo>
                  <a:lnTo>
                    <a:pt x="470909" y="283210"/>
                  </a:lnTo>
                  <a:lnTo>
                    <a:pt x="464353" y="279400"/>
                  </a:lnTo>
                  <a:lnTo>
                    <a:pt x="457248" y="278130"/>
                  </a:lnTo>
                  <a:close/>
                </a:path>
                <a:path w="1097914" h="652779">
                  <a:moveTo>
                    <a:pt x="512076" y="243840"/>
                  </a:moveTo>
                  <a:lnTo>
                    <a:pt x="478842" y="260350"/>
                  </a:lnTo>
                  <a:lnTo>
                    <a:pt x="555238" y="412750"/>
                  </a:lnTo>
                  <a:lnTo>
                    <a:pt x="576110" y="402590"/>
                  </a:lnTo>
                  <a:lnTo>
                    <a:pt x="522005" y="294640"/>
                  </a:lnTo>
                  <a:lnTo>
                    <a:pt x="548915" y="294640"/>
                  </a:lnTo>
                  <a:lnTo>
                    <a:pt x="512076" y="243840"/>
                  </a:lnTo>
                  <a:close/>
                </a:path>
                <a:path w="1097914" h="652779">
                  <a:moveTo>
                    <a:pt x="293311" y="383540"/>
                  </a:moveTo>
                  <a:lnTo>
                    <a:pt x="285674" y="383540"/>
                  </a:lnTo>
                  <a:lnTo>
                    <a:pt x="277505" y="384810"/>
                  </a:lnTo>
                  <a:lnTo>
                    <a:pt x="268804" y="388620"/>
                  </a:lnTo>
                  <a:lnTo>
                    <a:pt x="259888" y="393700"/>
                  </a:lnTo>
                  <a:lnTo>
                    <a:pt x="312967" y="393700"/>
                  </a:lnTo>
                  <a:lnTo>
                    <a:pt x="306972" y="388620"/>
                  </a:lnTo>
                  <a:lnTo>
                    <a:pt x="300416" y="384810"/>
                  </a:lnTo>
                  <a:lnTo>
                    <a:pt x="293311" y="383540"/>
                  </a:lnTo>
                  <a:close/>
                </a:path>
                <a:path w="1097914" h="652779">
                  <a:moveTo>
                    <a:pt x="548915" y="294640"/>
                  </a:moveTo>
                  <a:lnTo>
                    <a:pt x="522005" y="294640"/>
                  </a:lnTo>
                  <a:lnTo>
                    <a:pt x="593943" y="393700"/>
                  </a:lnTo>
                  <a:lnTo>
                    <a:pt x="616537" y="382270"/>
                  </a:lnTo>
                  <a:lnTo>
                    <a:pt x="603771" y="342900"/>
                  </a:lnTo>
                  <a:lnTo>
                    <a:pt x="583912" y="342900"/>
                  </a:lnTo>
                  <a:lnTo>
                    <a:pt x="548915" y="294640"/>
                  </a:lnTo>
                  <a:close/>
                </a:path>
                <a:path w="1097914" h="652779">
                  <a:moveTo>
                    <a:pt x="606562" y="264160"/>
                  </a:moveTo>
                  <a:lnTo>
                    <a:pt x="578238" y="264160"/>
                  </a:lnTo>
                  <a:lnTo>
                    <a:pt x="633053" y="373380"/>
                  </a:lnTo>
                  <a:lnTo>
                    <a:pt x="655647" y="361950"/>
                  </a:lnTo>
                  <a:lnTo>
                    <a:pt x="606562" y="264160"/>
                  </a:lnTo>
                  <a:close/>
                </a:path>
                <a:path w="1097914" h="652779">
                  <a:moveTo>
                    <a:pt x="487252" y="303530"/>
                  </a:moveTo>
                  <a:lnTo>
                    <a:pt x="453917" y="303530"/>
                  </a:lnTo>
                  <a:lnTo>
                    <a:pt x="457058" y="304800"/>
                  </a:lnTo>
                  <a:lnTo>
                    <a:pt x="459895" y="308610"/>
                  </a:lnTo>
                  <a:lnTo>
                    <a:pt x="462631" y="313690"/>
                  </a:lnTo>
                  <a:lnTo>
                    <a:pt x="474080" y="336550"/>
                  </a:lnTo>
                  <a:lnTo>
                    <a:pt x="476816" y="341630"/>
                  </a:lnTo>
                  <a:lnTo>
                    <a:pt x="477626" y="346710"/>
                  </a:lnTo>
                  <a:lnTo>
                    <a:pt x="475803" y="353060"/>
                  </a:lnTo>
                  <a:lnTo>
                    <a:pt x="473371" y="355600"/>
                  </a:lnTo>
                  <a:lnTo>
                    <a:pt x="469521" y="356870"/>
                  </a:lnTo>
                  <a:lnTo>
                    <a:pt x="458274" y="363220"/>
                  </a:lnTo>
                  <a:lnTo>
                    <a:pt x="498580" y="363220"/>
                  </a:lnTo>
                  <a:lnTo>
                    <a:pt x="499499" y="361950"/>
                  </a:lnTo>
                  <a:lnTo>
                    <a:pt x="502349" y="355600"/>
                  </a:lnTo>
                  <a:lnTo>
                    <a:pt x="503565" y="347980"/>
                  </a:lnTo>
                  <a:lnTo>
                    <a:pt x="503109" y="340360"/>
                  </a:lnTo>
                  <a:lnTo>
                    <a:pt x="500981" y="331470"/>
                  </a:lnTo>
                  <a:lnTo>
                    <a:pt x="497181" y="322580"/>
                  </a:lnTo>
                  <a:lnTo>
                    <a:pt x="487252" y="303530"/>
                  </a:lnTo>
                  <a:close/>
                </a:path>
                <a:path w="1097914" h="652779">
                  <a:moveTo>
                    <a:pt x="649365" y="175260"/>
                  </a:moveTo>
                  <a:lnTo>
                    <a:pt x="614410" y="191770"/>
                  </a:lnTo>
                  <a:lnTo>
                    <a:pt x="666489" y="356870"/>
                  </a:lnTo>
                  <a:lnTo>
                    <a:pt x="688475" y="345440"/>
                  </a:lnTo>
                  <a:lnTo>
                    <a:pt x="678647" y="316230"/>
                  </a:lnTo>
                  <a:lnTo>
                    <a:pt x="708030" y="300990"/>
                  </a:lnTo>
                  <a:lnTo>
                    <a:pt x="740007" y="300990"/>
                  </a:lnTo>
                  <a:lnTo>
                    <a:pt x="734514" y="293370"/>
                  </a:lnTo>
                  <a:lnTo>
                    <a:pt x="671352" y="293370"/>
                  </a:lnTo>
                  <a:lnTo>
                    <a:pt x="644198" y="210820"/>
                  </a:lnTo>
                  <a:lnTo>
                    <a:pt x="675001" y="210820"/>
                  </a:lnTo>
                  <a:lnTo>
                    <a:pt x="649365" y="175260"/>
                  </a:lnTo>
                  <a:close/>
                </a:path>
                <a:path w="1097914" h="652779">
                  <a:moveTo>
                    <a:pt x="579150" y="209550"/>
                  </a:moveTo>
                  <a:lnTo>
                    <a:pt x="545917" y="227330"/>
                  </a:lnTo>
                  <a:lnTo>
                    <a:pt x="583912" y="342900"/>
                  </a:lnTo>
                  <a:lnTo>
                    <a:pt x="603771" y="342900"/>
                  </a:lnTo>
                  <a:lnTo>
                    <a:pt x="578238" y="264160"/>
                  </a:lnTo>
                  <a:lnTo>
                    <a:pt x="606562" y="264160"/>
                  </a:lnTo>
                  <a:lnTo>
                    <a:pt x="579150" y="209550"/>
                  </a:lnTo>
                  <a:close/>
                </a:path>
                <a:path w="1097914" h="652779">
                  <a:moveTo>
                    <a:pt x="740007" y="300990"/>
                  </a:moveTo>
                  <a:lnTo>
                    <a:pt x="708030" y="300990"/>
                  </a:lnTo>
                  <a:lnTo>
                    <a:pt x="725964" y="326390"/>
                  </a:lnTo>
                  <a:lnTo>
                    <a:pt x="750078" y="314960"/>
                  </a:lnTo>
                  <a:lnTo>
                    <a:pt x="740007" y="300990"/>
                  </a:lnTo>
                  <a:close/>
                </a:path>
                <a:path w="1097914" h="652779">
                  <a:moveTo>
                    <a:pt x="743474" y="170180"/>
                  </a:moveTo>
                  <a:lnTo>
                    <a:pt x="713299" y="170180"/>
                  </a:lnTo>
                  <a:lnTo>
                    <a:pt x="778854" y="299720"/>
                  </a:lnTo>
                  <a:lnTo>
                    <a:pt x="802664" y="288290"/>
                  </a:lnTo>
                  <a:lnTo>
                    <a:pt x="743474" y="170180"/>
                  </a:lnTo>
                  <a:close/>
                </a:path>
                <a:path w="1097914" h="652779">
                  <a:moveTo>
                    <a:pt x="675001" y="210820"/>
                  </a:moveTo>
                  <a:lnTo>
                    <a:pt x="644198" y="210820"/>
                  </a:lnTo>
                  <a:lnTo>
                    <a:pt x="694352" y="281940"/>
                  </a:lnTo>
                  <a:lnTo>
                    <a:pt x="671352" y="293370"/>
                  </a:lnTo>
                  <a:lnTo>
                    <a:pt x="734514" y="293370"/>
                  </a:lnTo>
                  <a:lnTo>
                    <a:pt x="675001" y="210820"/>
                  </a:lnTo>
                  <a:close/>
                </a:path>
                <a:path w="1097914" h="652779">
                  <a:moveTo>
                    <a:pt x="782704" y="107950"/>
                  </a:moveTo>
                  <a:lnTo>
                    <a:pt x="761426" y="118110"/>
                  </a:lnTo>
                  <a:lnTo>
                    <a:pt x="837924" y="270510"/>
                  </a:lnTo>
                  <a:lnTo>
                    <a:pt x="862443" y="257810"/>
                  </a:lnTo>
                  <a:lnTo>
                    <a:pt x="852379" y="204470"/>
                  </a:lnTo>
                  <a:lnTo>
                    <a:pt x="831135" y="204470"/>
                  </a:lnTo>
                  <a:lnTo>
                    <a:pt x="782704" y="107950"/>
                  </a:lnTo>
                  <a:close/>
                </a:path>
                <a:path w="1097914" h="652779">
                  <a:moveTo>
                    <a:pt x="865263" y="135890"/>
                  </a:moveTo>
                  <a:lnTo>
                    <a:pt x="838329" y="135890"/>
                  </a:lnTo>
                  <a:lnTo>
                    <a:pt x="892232" y="242570"/>
                  </a:lnTo>
                  <a:lnTo>
                    <a:pt x="913712" y="232410"/>
                  </a:lnTo>
                  <a:lnTo>
                    <a:pt x="865263" y="135890"/>
                  </a:lnTo>
                  <a:close/>
                </a:path>
                <a:path w="1097914" h="652779">
                  <a:moveTo>
                    <a:pt x="877641" y="59690"/>
                  </a:moveTo>
                  <a:lnTo>
                    <a:pt x="853831" y="72390"/>
                  </a:lnTo>
                  <a:lnTo>
                    <a:pt x="930227" y="223520"/>
                  </a:lnTo>
                  <a:lnTo>
                    <a:pt x="954139" y="212090"/>
                  </a:lnTo>
                  <a:lnTo>
                    <a:pt x="930632" y="165100"/>
                  </a:lnTo>
                  <a:lnTo>
                    <a:pt x="931038" y="147320"/>
                  </a:lnTo>
                  <a:lnTo>
                    <a:pt x="967899" y="147320"/>
                  </a:lnTo>
                  <a:lnTo>
                    <a:pt x="943655" y="125730"/>
                  </a:lnTo>
                  <a:lnTo>
                    <a:pt x="910976" y="125730"/>
                  </a:lnTo>
                  <a:lnTo>
                    <a:pt x="877641" y="59690"/>
                  </a:lnTo>
                  <a:close/>
                </a:path>
                <a:path w="1097914" h="652779">
                  <a:moveTo>
                    <a:pt x="837214" y="80010"/>
                  </a:moveTo>
                  <a:lnTo>
                    <a:pt x="810972" y="93980"/>
                  </a:lnTo>
                  <a:lnTo>
                    <a:pt x="823030" y="166370"/>
                  </a:lnTo>
                  <a:lnTo>
                    <a:pt x="831135" y="204470"/>
                  </a:lnTo>
                  <a:lnTo>
                    <a:pt x="852379" y="204470"/>
                  </a:lnTo>
                  <a:lnTo>
                    <a:pt x="847347" y="177800"/>
                  </a:lnTo>
                  <a:lnTo>
                    <a:pt x="838329" y="135890"/>
                  </a:lnTo>
                  <a:lnTo>
                    <a:pt x="865263" y="135890"/>
                  </a:lnTo>
                  <a:lnTo>
                    <a:pt x="837214" y="80010"/>
                  </a:lnTo>
                  <a:close/>
                </a:path>
                <a:path w="1097914" h="652779">
                  <a:moveTo>
                    <a:pt x="967899" y="147320"/>
                  </a:moveTo>
                  <a:lnTo>
                    <a:pt x="931038" y="147320"/>
                  </a:lnTo>
                  <a:lnTo>
                    <a:pt x="984738" y="196850"/>
                  </a:lnTo>
                  <a:lnTo>
                    <a:pt x="1009257" y="184150"/>
                  </a:lnTo>
                  <a:lnTo>
                    <a:pt x="967899" y="147320"/>
                  </a:lnTo>
                  <a:close/>
                </a:path>
                <a:path w="1097914" h="652779">
                  <a:moveTo>
                    <a:pt x="751193" y="123190"/>
                  </a:moveTo>
                  <a:lnTo>
                    <a:pt x="677330" y="161290"/>
                  </a:lnTo>
                  <a:lnTo>
                    <a:pt x="688273" y="182880"/>
                  </a:lnTo>
                  <a:lnTo>
                    <a:pt x="713299" y="170180"/>
                  </a:lnTo>
                  <a:lnTo>
                    <a:pt x="743474" y="170180"/>
                  </a:lnTo>
                  <a:lnTo>
                    <a:pt x="737109" y="157480"/>
                  </a:lnTo>
                  <a:lnTo>
                    <a:pt x="762136" y="144780"/>
                  </a:lnTo>
                  <a:lnTo>
                    <a:pt x="751193" y="123190"/>
                  </a:lnTo>
                  <a:close/>
                </a:path>
                <a:path w="1097914" h="652779">
                  <a:moveTo>
                    <a:pt x="996896" y="0"/>
                  </a:moveTo>
                  <a:lnTo>
                    <a:pt x="961941" y="17780"/>
                  </a:lnTo>
                  <a:lnTo>
                    <a:pt x="1014121" y="181610"/>
                  </a:lnTo>
                  <a:lnTo>
                    <a:pt x="1036006" y="171450"/>
                  </a:lnTo>
                  <a:lnTo>
                    <a:pt x="1026279" y="140970"/>
                  </a:lnTo>
                  <a:lnTo>
                    <a:pt x="1055561" y="127000"/>
                  </a:lnTo>
                  <a:lnTo>
                    <a:pt x="1088546" y="127000"/>
                  </a:lnTo>
                  <a:lnTo>
                    <a:pt x="1083047" y="119380"/>
                  </a:lnTo>
                  <a:lnTo>
                    <a:pt x="1018984" y="119380"/>
                  </a:lnTo>
                  <a:lnTo>
                    <a:pt x="991830" y="36830"/>
                  </a:lnTo>
                  <a:lnTo>
                    <a:pt x="1023475" y="36830"/>
                  </a:lnTo>
                  <a:lnTo>
                    <a:pt x="996896" y="0"/>
                  </a:lnTo>
                  <a:close/>
                </a:path>
                <a:path w="1097914" h="652779">
                  <a:moveTo>
                    <a:pt x="1088546" y="127000"/>
                  </a:moveTo>
                  <a:lnTo>
                    <a:pt x="1055561" y="127000"/>
                  </a:lnTo>
                  <a:lnTo>
                    <a:pt x="1073596" y="152400"/>
                  </a:lnTo>
                  <a:lnTo>
                    <a:pt x="1097711" y="139700"/>
                  </a:lnTo>
                  <a:lnTo>
                    <a:pt x="1088546" y="127000"/>
                  </a:lnTo>
                  <a:close/>
                </a:path>
                <a:path w="1097914" h="652779">
                  <a:moveTo>
                    <a:pt x="932861" y="31750"/>
                  </a:moveTo>
                  <a:lnTo>
                    <a:pt x="908950" y="44450"/>
                  </a:lnTo>
                  <a:lnTo>
                    <a:pt x="910976" y="125730"/>
                  </a:lnTo>
                  <a:lnTo>
                    <a:pt x="943655" y="125730"/>
                  </a:lnTo>
                  <a:lnTo>
                    <a:pt x="933672" y="116840"/>
                  </a:lnTo>
                  <a:lnTo>
                    <a:pt x="932861" y="31750"/>
                  </a:lnTo>
                  <a:close/>
                </a:path>
                <a:path w="1097914" h="652779">
                  <a:moveTo>
                    <a:pt x="1023475" y="36830"/>
                  </a:moveTo>
                  <a:lnTo>
                    <a:pt x="991830" y="36830"/>
                  </a:lnTo>
                  <a:lnTo>
                    <a:pt x="1041984" y="107950"/>
                  </a:lnTo>
                  <a:lnTo>
                    <a:pt x="1018984" y="119380"/>
                  </a:lnTo>
                  <a:lnTo>
                    <a:pt x="1083047" y="119380"/>
                  </a:lnTo>
                  <a:lnTo>
                    <a:pt x="1023475" y="3683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54788" y="9437437"/>
              <a:ext cx="76835" cy="79375"/>
            </a:xfrm>
            <a:custGeom>
              <a:avLst/>
              <a:gdLst/>
              <a:ahLst/>
              <a:cxnLst/>
              <a:rect l="l" t="t" r="r" b="b"/>
              <a:pathLst>
                <a:path w="76835" h="79375">
                  <a:moveTo>
                    <a:pt x="76598" y="0"/>
                  </a:moveTo>
                  <a:lnTo>
                    <a:pt x="0" y="79030"/>
                  </a:lnTo>
                  <a:lnTo>
                    <a:pt x="76598" y="79030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642157" y="9351719"/>
              <a:ext cx="2672715" cy="1707514"/>
            </a:xfrm>
            <a:custGeom>
              <a:avLst/>
              <a:gdLst/>
              <a:ahLst/>
              <a:cxnLst/>
              <a:rect l="l" t="t" r="r" b="b"/>
              <a:pathLst>
                <a:path w="2672715" h="1707515">
                  <a:moveTo>
                    <a:pt x="2303430" y="0"/>
                  </a:moveTo>
                  <a:lnTo>
                    <a:pt x="2377191" y="295249"/>
                  </a:lnTo>
                  <a:lnTo>
                    <a:pt x="2672441" y="369010"/>
                  </a:lnTo>
                  <a:lnTo>
                    <a:pt x="2303430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2441" y="1707055"/>
                  </a:lnTo>
                  <a:lnTo>
                    <a:pt x="2672441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869927" y="10627755"/>
              <a:ext cx="821307" cy="389072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316778" y="9251411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6" y="405886"/>
                  </a:lnTo>
                  <a:lnTo>
                    <a:pt x="597018" y="436347"/>
                  </a:lnTo>
                  <a:lnTo>
                    <a:pt x="563513" y="462081"/>
                  </a:lnTo>
                  <a:lnTo>
                    <a:pt x="527723" y="483763"/>
                  </a:lnTo>
                  <a:lnTo>
                    <a:pt x="490028" y="502070"/>
                  </a:lnTo>
                  <a:lnTo>
                    <a:pt x="450810" y="517674"/>
                  </a:lnTo>
                  <a:lnTo>
                    <a:pt x="410449" y="531254"/>
                  </a:lnTo>
                  <a:lnTo>
                    <a:pt x="369327" y="543482"/>
                  </a:lnTo>
                  <a:lnTo>
                    <a:pt x="286320" y="566589"/>
                  </a:lnTo>
                  <a:lnTo>
                    <a:pt x="245197" y="578818"/>
                  </a:lnTo>
                  <a:lnTo>
                    <a:pt x="204837" y="592397"/>
                  </a:lnTo>
                  <a:lnTo>
                    <a:pt x="165619" y="608002"/>
                  </a:lnTo>
                  <a:lnTo>
                    <a:pt x="127924" y="626308"/>
                  </a:lnTo>
                  <a:lnTo>
                    <a:pt x="92134" y="647990"/>
                  </a:lnTo>
                  <a:lnTo>
                    <a:pt x="58629" y="673724"/>
                  </a:lnTo>
                  <a:lnTo>
                    <a:pt x="27791" y="704185"/>
                  </a:lnTo>
                  <a:lnTo>
                    <a:pt x="0" y="740048"/>
                  </a:lnTo>
                  <a:lnTo>
                    <a:pt x="144584" y="1264201"/>
                  </a:lnTo>
                  <a:lnTo>
                    <a:pt x="172361" y="1228335"/>
                  </a:lnTo>
                  <a:lnTo>
                    <a:pt x="203188" y="1197871"/>
                  </a:lnTo>
                  <a:lnTo>
                    <a:pt x="236684" y="1172135"/>
                  </a:lnTo>
                  <a:lnTo>
                    <a:pt x="272468" y="1150451"/>
                  </a:lnTo>
                  <a:lnTo>
                    <a:pt x="310160" y="1132143"/>
                  </a:lnTo>
                  <a:lnTo>
                    <a:pt x="349377" y="1116536"/>
                  </a:lnTo>
                  <a:lnTo>
                    <a:pt x="389738" y="1102955"/>
                  </a:lnTo>
                  <a:lnTo>
                    <a:pt x="430863" y="1090726"/>
                  </a:lnTo>
                  <a:lnTo>
                    <a:pt x="513878" y="1067617"/>
                  </a:lnTo>
                  <a:lnTo>
                    <a:pt x="555006" y="1055388"/>
                  </a:lnTo>
                  <a:lnTo>
                    <a:pt x="595373" y="1041808"/>
                  </a:lnTo>
                  <a:lnTo>
                    <a:pt x="634596" y="1026203"/>
                  </a:lnTo>
                  <a:lnTo>
                    <a:pt x="672296" y="1007897"/>
                  </a:lnTo>
                  <a:lnTo>
                    <a:pt x="708091" y="986214"/>
                  </a:lnTo>
                  <a:lnTo>
                    <a:pt x="741599" y="960480"/>
                  </a:lnTo>
                  <a:lnTo>
                    <a:pt x="772440" y="930020"/>
                  </a:lnTo>
                  <a:lnTo>
                    <a:pt x="828024" y="858294"/>
                  </a:lnTo>
                  <a:lnTo>
                    <a:pt x="858862" y="827833"/>
                  </a:lnTo>
                  <a:lnTo>
                    <a:pt x="892367" y="802099"/>
                  </a:lnTo>
                  <a:lnTo>
                    <a:pt x="928157" y="780417"/>
                  </a:lnTo>
                  <a:lnTo>
                    <a:pt x="965851" y="762111"/>
                  </a:lnTo>
                  <a:lnTo>
                    <a:pt x="1005069" y="746506"/>
                  </a:lnTo>
                  <a:lnTo>
                    <a:pt x="1045430" y="732927"/>
                  </a:lnTo>
                  <a:lnTo>
                    <a:pt x="1086553" y="720698"/>
                  </a:lnTo>
                  <a:lnTo>
                    <a:pt x="1169560" y="697591"/>
                  </a:lnTo>
                  <a:lnTo>
                    <a:pt x="1210682" y="685363"/>
                  </a:lnTo>
                  <a:lnTo>
                    <a:pt x="1251043" y="671784"/>
                  </a:lnTo>
                  <a:lnTo>
                    <a:pt x="1290261" y="656179"/>
                  </a:lnTo>
                  <a:lnTo>
                    <a:pt x="1327956" y="637873"/>
                  </a:lnTo>
                  <a:lnTo>
                    <a:pt x="1363746" y="616190"/>
                  </a:lnTo>
                  <a:lnTo>
                    <a:pt x="1397250" y="590456"/>
                  </a:lnTo>
                  <a:lnTo>
                    <a:pt x="1428089" y="559996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1330" y="9213720"/>
              <a:ext cx="322200" cy="291804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628644" y="9633144"/>
              <a:ext cx="765175" cy="514350"/>
            </a:xfrm>
            <a:custGeom>
              <a:avLst/>
              <a:gdLst/>
              <a:ahLst/>
              <a:cxnLst/>
              <a:rect l="l" t="t" r="r" b="b"/>
              <a:pathLst>
                <a:path w="765175" h="514350">
                  <a:moveTo>
                    <a:pt x="66162" y="330200"/>
                  </a:moveTo>
                  <a:lnTo>
                    <a:pt x="0" y="364490"/>
                  </a:lnTo>
                  <a:lnTo>
                    <a:pt x="80043" y="514350"/>
                  </a:lnTo>
                  <a:lnTo>
                    <a:pt x="117329" y="495300"/>
                  </a:lnTo>
                  <a:lnTo>
                    <a:pt x="125346" y="490220"/>
                  </a:lnTo>
                  <a:lnTo>
                    <a:pt x="131615" y="483870"/>
                  </a:lnTo>
                  <a:lnTo>
                    <a:pt x="133876" y="481330"/>
                  </a:lnTo>
                  <a:lnTo>
                    <a:pt x="92202" y="481330"/>
                  </a:lnTo>
                  <a:lnTo>
                    <a:pt x="66973" y="433070"/>
                  </a:lnTo>
                  <a:lnTo>
                    <a:pt x="80651" y="426720"/>
                  </a:lnTo>
                  <a:lnTo>
                    <a:pt x="84400" y="424180"/>
                  </a:lnTo>
                  <a:lnTo>
                    <a:pt x="125287" y="424180"/>
                  </a:lnTo>
                  <a:lnTo>
                    <a:pt x="124624" y="422910"/>
                  </a:lnTo>
                  <a:lnTo>
                    <a:pt x="119553" y="415290"/>
                  </a:lnTo>
                  <a:lnTo>
                    <a:pt x="116738" y="411480"/>
                  </a:lnTo>
                  <a:lnTo>
                    <a:pt x="55523" y="411480"/>
                  </a:lnTo>
                  <a:lnTo>
                    <a:pt x="35057" y="373380"/>
                  </a:lnTo>
                  <a:lnTo>
                    <a:pt x="77510" y="350520"/>
                  </a:lnTo>
                  <a:lnTo>
                    <a:pt x="66162" y="330200"/>
                  </a:lnTo>
                  <a:close/>
                </a:path>
                <a:path w="765175" h="514350">
                  <a:moveTo>
                    <a:pt x="125287" y="424180"/>
                  </a:moveTo>
                  <a:lnTo>
                    <a:pt x="91087" y="424180"/>
                  </a:lnTo>
                  <a:lnTo>
                    <a:pt x="94329" y="425450"/>
                  </a:lnTo>
                  <a:lnTo>
                    <a:pt x="97369" y="429260"/>
                  </a:lnTo>
                  <a:lnTo>
                    <a:pt x="100206" y="434340"/>
                  </a:lnTo>
                  <a:lnTo>
                    <a:pt x="113175" y="458470"/>
                  </a:lnTo>
                  <a:lnTo>
                    <a:pt x="114087" y="462280"/>
                  </a:lnTo>
                  <a:lnTo>
                    <a:pt x="113175" y="466090"/>
                  </a:lnTo>
                  <a:lnTo>
                    <a:pt x="112162" y="468630"/>
                  </a:lnTo>
                  <a:lnTo>
                    <a:pt x="109730" y="471170"/>
                  </a:lnTo>
                  <a:lnTo>
                    <a:pt x="105981" y="473710"/>
                  </a:lnTo>
                  <a:lnTo>
                    <a:pt x="92202" y="481330"/>
                  </a:lnTo>
                  <a:lnTo>
                    <a:pt x="133876" y="481330"/>
                  </a:lnTo>
                  <a:lnTo>
                    <a:pt x="136137" y="478790"/>
                  </a:lnTo>
                  <a:lnTo>
                    <a:pt x="138911" y="471170"/>
                  </a:lnTo>
                  <a:lnTo>
                    <a:pt x="140033" y="463550"/>
                  </a:lnTo>
                  <a:lnTo>
                    <a:pt x="139455" y="455930"/>
                  </a:lnTo>
                  <a:lnTo>
                    <a:pt x="137186" y="448310"/>
                  </a:lnTo>
                  <a:lnTo>
                    <a:pt x="133237" y="439420"/>
                  </a:lnTo>
                  <a:lnTo>
                    <a:pt x="125287" y="424180"/>
                  </a:lnTo>
                  <a:close/>
                </a:path>
                <a:path w="765175" h="514350">
                  <a:moveTo>
                    <a:pt x="109933" y="306070"/>
                  </a:moveTo>
                  <a:lnTo>
                    <a:pt x="88858" y="317500"/>
                  </a:lnTo>
                  <a:lnTo>
                    <a:pt x="168902" y="467360"/>
                  </a:lnTo>
                  <a:lnTo>
                    <a:pt x="193117" y="454660"/>
                  </a:lnTo>
                  <a:lnTo>
                    <a:pt x="181655" y="401320"/>
                  </a:lnTo>
                  <a:lnTo>
                    <a:pt x="160492" y="401320"/>
                  </a:lnTo>
                  <a:lnTo>
                    <a:pt x="109933" y="306070"/>
                  </a:lnTo>
                  <a:close/>
                </a:path>
                <a:path w="765175" h="514350">
                  <a:moveTo>
                    <a:pt x="192903" y="332740"/>
                  </a:moveTo>
                  <a:lnTo>
                    <a:pt x="166166" y="332740"/>
                  </a:lnTo>
                  <a:lnTo>
                    <a:pt x="222500" y="439420"/>
                  </a:lnTo>
                  <a:lnTo>
                    <a:pt x="243778" y="427990"/>
                  </a:lnTo>
                  <a:lnTo>
                    <a:pt x="192903" y="332740"/>
                  </a:lnTo>
                  <a:close/>
                </a:path>
                <a:path w="765175" h="514350">
                  <a:moveTo>
                    <a:pt x="93782" y="398780"/>
                  </a:moveTo>
                  <a:lnTo>
                    <a:pt x="86072" y="398780"/>
                  </a:lnTo>
                  <a:lnTo>
                    <a:pt x="77906" y="401320"/>
                  </a:lnTo>
                  <a:lnTo>
                    <a:pt x="69303" y="405130"/>
                  </a:lnTo>
                  <a:lnTo>
                    <a:pt x="55523" y="411480"/>
                  </a:lnTo>
                  <a:lnTo>
                    <a:pt x="116738" y="411480"/>
                  </a:lnTo>
                  <a:lnTo>
                    <a:pt x="113922" y="407670"/>
                  </a:lnTo>
                  <a:lnTo>
                    <a:pt x="107740" y="403860"/>
                  </a:lnTo>
                  <a:lnTo>
                    <a:pt x="101016" y="400050"/>
                  </a:lnTo>
                  <a:lnTo>
                    <a:pt x="93782" y="398780"/>
                  </a:lnTo>
                  <a:close/>
                </a:path>
                <a:path w="765175" h="514350">
                  <a:moveTo>
                    <a:pt x="237584" y="243840"/>
                  </a:moveTo>
                  <a:lnTo>
                    <a:pt x="229795" y="243840"/>
                  </a:lnTo>
                  <a:lnTo>
                    <a:pt x="221626" y="245110"/>
                  </a:lnTo>
                  <a:lnTo>
                    <a:pt x="191699" y="273050"/>
                  </a:lnTo>
                  <a:lnTo>
                    <a:pt x="190673" y="281940"/>
                  </a:lnTo>
                  <a:lnTo>
                    <a:pt x="191154" y="288290"/>
                  </a:lnTo>
                  <a:lnTo>
                    <a:pt x="239016" y="383540"/>
                  </a:lnTo>
                  <a:lnTo>
                    <a:pt x="270424" y="408940"/>
                  </a:lnTo>
                  <a:lnTo>
                    <a:pt x="278189" y="408940"/>
                  </a:lnTo>
                  <a:lnTo>
                    <a:pt x="313411" y="386080"/>
                  </a:lnTo>
                  <a:lnTo>
                    <a:pt x="314348" y="383540"/>
                  </a:lnTo>
                  <a:lnTo>
                    <a:pt x="276099" y="383540"/>
                  </a:lnTo>
                  <a:lnTo>
                    <a:pt x="269412" y="381000"/>
                  </a:lnTo>
                  <a:lnTo>
                    <a:pt x="266271" y="378460"/>
                  </a:lnTo>
                  <a:lnTo>
                    <a:pt x="263333" y="373380"/>
                  </a:lnTo>
                  <a:lnTo>
                    <a:pt x="220170" y="292100"/>
                  </a:lnTo>
                  <a:lnTo>
                    <a:pt x="217333" y="287020"/>
                  </a:lnTo>
                  <a:lnTo>
                    <a:pt x="216421" y="281940"/>
                  </a:lnTo>
                  <a:lnTo>
                    <a:pt x="217333" y="278130"/>
                  </a:lnTo>
                  <a:lnTo>
                    <a:pt x="218346" y="275590"/>
                  </a:lnTo>
                  <a:lnTo>
                    <a:pt x="220677" y="273050"/>
                  </a:lnTo>
                  <a:lnTo>
                    <a:pt x="224527" y="270510"/>
                  </a:lnTo>
                  <a:lnTo>
                    <a:pt x="228276" y="267970"/>
                  </a:lnTo>
                  <a:lnTo>
                    <a:pt x="269007" y="267970"/>
                  </a:lnTo>
                  <a:lnTo>
                    <a:pt x="263858" y="259080"/>
                  </a:lnTo>
                  <a:lnTo>
                    <a:pt x="258140" y="252730"/>
                  </a:lnTo>
                  <a:lnTo>
                    <a:pt x="251852" y="247650"/>
                  </a:lnTo>
                  <a:lnTo>
                    <a:pt x="244994" y="245110"/>
                  </a:lnTo>
                  <a:lnTo>
                    <a:pt x="237584" y="243840"/>
                  </a:lnTo>
                  <a:close/>
                </a:path>
                <a:path w="765175" h="514350">
                  <a:moveTo>
                    <a:pt x="163734" y="278130"/>
                  </a:moveTo>
                  <a:lnTo>
                    <a:pt x="137796" y="290830"/>
                  </a:lnTo>
                  <a:lnTo>
                    <a:pt x="151474" y="363220"/>
                  </a:lnTo>
                  <a:lnTo>
                    <a:pt x="160492" y="401320"/>
                  </a:lnTo>
                  <a:lnTo>
                    <a:pt x="181655" y="401320"/>
                  </a:lnTo>
                  <a:lnTo>
                    <a:pt x="176197" y="375920"/>
                  </a:lnTo>
                  <a:lnTo>
                    <a:pt x="166166" y="332740"/>
                  </a:lnTo>
                  <a:lnTo>
                    <a:pt x="192903" y="332740"/>
                  </a:lnTo>
                  <a:lnTo>
                    <a:pt x="163734" y="278130"/>
                  </a:lnTo>
                  <a:close/>
                </a:path>
                <a:path w="765175" h="514350">
                  <a:moveTo>
                    <a:pt x="269007" y="267970"/>
                  </a:moveTo>
                  <a:lnTo>
                    <a:pt x="231822" y="267970"/>
                  </a:lnTo>
                  <a:lnTo>
                    <a:pt x="235267" y="269240"/>
                  </a:lnTo>
                  <a:lnTo>
                    <a:pt x="238610" y="270510"/>
                  </a:lnTo>
                  <a:lnTo>
                    <a:pt x="241751" y="273050"/>
                  </a:lnTo>
                  <a:lnTo>
                    <a:pt x="244690" y="279400"/>
                  </a:lnTo>
                  <a:lnTo>
                    <a:pt x="287852" y="359410"/>
                  </a:lnTo>
                  <a:lnTo>
                    <a:pt x="290689" y="365760"/>
                  </a:lnTo>
                  <a:lnTo>
                    <a:pt x="291601" y="369570"/>
                  </a:lnTo>
                  <a:lnTo>
                    <a:pt x="290689" y="373380"/>
                  </a:lnTo>
                  <a:lnTo>
                    <a:pt x="289676" y="377190"/>
                  </a:lnTo>
                  <a:lnTo>
                    <a:pt x="287346" y="379730"/>
                  </a:lnTo>
                  <a:lnTo>
                    <a:pt x="283495" y="381000"/>
                  </a:lnTo>
                  <a:lnTo>
                    <a:pt x="279747" y="383540"/>
                  </a:lnTo>
                  <a:lnTo>
                    <a:pt x="314348" y="383540"/>
                  </a:lnTo>
                  <a:lnTo>
                    <a:pt x="316222" y="378460"/>
                  </a:lnTo>
                  <a:lnTo>
                    <a:pt x="317403" y="370840"/>
                  </a:lnTo>
                  <a:lnTo>
                    <a:pt x="316855" y="363220"/>
                  </a:lnTo>
                  <a:lnTo>
                    <a:pt x="314598" y="354330"/>
                  </a:lnTo>
                  <a:lnTo>
                    <a:pt x="310650" y="345440"/>
                  </a:lnTo>
                  <a:lnTo>
                    <a:pt x="269007" y="267970"/>
                  </a:lnTo>
                  <a:close/>
                </a:path>
                <a:path w="765175" h="514350">
                  <a:moveTo>
                    <a:pt x="343477" y="181610"/>
                  </a:moveTo>
                  <a:lnTo>
                    <a:pt x="276707" y="217170"/>
                  </a:lnTo>
                  <a:lnTo>
                    <a:pt x="333244" y="332740"/>
                  </a:lnTo>
                  <a:lnTo>
                    <a:pt x="336790" y="340360"/>
                  </a:lnTo>
                  <a:lnTo>
                    <a:pt x="337905" y="344170"/>
                  </a:lnTo>
                  <a:lnTo>
                    <a:pt x="336790" y="347980"/>
                  </a:lnTo>
                  <a:lnTo>
                    <a:pt x="335574" y="350520"/>
                  </a:lnTo>
                  <a:lnTo>
                    <a:pt x="332332" y="353060"/>
                  </a:lnTo>
                  <a:lnTo>
                    <a:pt x="326962" y="355600"/>
                  </a:lnTo>
                  <a:lnTo>
                    <a:pt x="338310" y="377190"/>
                  </a:lnTo>
                  <a:lnTo>
                    <a:pt x="363849" y="346710"/>
                  </a:lnTo>
                  <a:lnTo>
                    <a:pt x="362956" y="337820"/>
                  </a:lnTo>
                  <a:lnTo>
                    <a:pt x="360354" y="328930"/>
                  </a:lnTo>
                  <a:lnTo>
                    <a:pt x="356041" y="318770"/>
                  </a:lnTo>
                  <a:lnTo>
                    <a:pt x="310244" y="227330"/>
                  </a:lnTo>
                  <a:lnTo>
                    <a:pt x="330812" y="215900"/>
                  </a:lnTo>
                  <a:lnTo>
                    <a:pt x="361769" y="215900"/>
                  </a:lnTo>
                  <a:lnTo>
                    <a:pt x="343477" y="181610"/>
                  </a:lnTo>
                  <a:close/>
                </a:path>
                <a:path w="765175" h="514350">
                  <a:moveTo>
                    <a:pt x="361769" y="215900"/>
                  </a:moveTo>
                  <a:lnTo>
                    <a:pt x="330812" y="215900"/>
                  </a:lnTo>
                  <a:lnTo>
                    <a:pt x="399407" y="345440"/>
                  </a:lnTo>
                  <a:lnTo>
                    <a:pt x="423420" y="331470"/>
                  </a:lnTo>
                  <a:lnTo>
                    <a:pt x="361769" y="215900"/>
                  </a:lnTo>
                  <a:close/>
                </a:path>
                <a:path w="765175" h="514350">
                  <a:moveTo>
                    <a:pt x="418963" y="146050"/>
                  </a:moveTo>
                  <a:lnTo>
                    <a:pt x="380460" y="163830"/>
                  </a:lnTo>
                  <a:lnTo>
                    <a:pt x="372075" y="185420"/>
                  </a:lnTo>
                  <a:lnTo>
                    <a:pt x="372531" y="191770"/>
                  </a:lnTo>
                  <a:lnTo>
                    <a:pt x="420380" y="287020"/>
                  </a:lnTo>
                  <a:lnTo>
                    <a:pt x="451802" y="312420"/>
                  </a:lnTo>
                  <a:lnTo>
                    <a:pt x="459591" y="312420"/>
                  </a:lnTo>
                  <a:lnTo>
                    <a:pt x="494860" y="289560"/>
                  </a:lnTo>
                  <a:lnTo>
                    <a:pt x="495803" y="287020"/>
                  </a:lnTo>
                  <a:lnTo>
                    <a:pt x="457565" y="287020"/>
                  </a:lnTo>
                  <a:lnTo>
                    <a:pt x="454120" y="285750"/>
                  </a:lnTo>
                  <a:lnTo>
                    <a:pt x="450776" y="284480"/>
                  </a:lnTo>
                  <a:lnTo>
                    <a:pt x="447635" y="281940"/>
                  </a:lnTo>
                  <a:lnTo>
                    <a:pt x="444697" y="276860"/>
                  </a:lnTo>
                  <a:lnTo>
                    <a:pt x="401534" y="195580"/>
                  </a:lnTo>
                  <a:lnTo>
                    <a:pt x="398697" y="190500"/>
                  </a:lnTo>
                  <a:lnTo>
                    <a:pt x="397786" y="185420"/>
                  </a:lnTo>
                  <a:lnTo>
                    <a:pt x="398697" y="181610"/>
                  </a:lnTo>
                  <a:lnTo>
                    <a:pt x="399711" y="179070"/>
                  </a:lnTo>
                  <a:lnTo>
                    <a:pt x="402041" y="176530"/>
                  </a:lnTo>
                  <a:lnTo>
                    <a:pt x="405891" y="173990"/>
                  </a:lnTo>
                  <a:lnTo>
                    <a:pt x="409640" y="171450"/>
                  </a:lnTo>
                  <a:lnTo>
                    <a:pt x="450371" y="171450"/>
                  </a:lnTo>
                  <a:lnTo>
                    <a:pt x="445223" y="162560"/>
                  </a:lnTo>
                  <a:lnTo>
                    <a:pt x="439504" y="156210"/>
                  </a:lnTo>
                  <a:lnTo>
                    <a:pt x="433216" y="151130"/>
                  </a:lnTo>
                  <a:lnTo>
                    <a:pt x="426358" y="148590"/>
                  </a:lnTo>
                  <a:lnTo>
                    <a:pt x="418963" y="146050"/>
                  </a:lnTo>
                  <a:close/>
                </a:path>
                <a:path w="765175" h="514350">
                  <a:moveTo>
                    <a:pt x="450371" y="171450"/>
                  </a:moveTo>
                  <a:lnTo>
                    <a:pt x="413288" y="171450"/>
                  </a:lnTo>
                  <a:lnTo>
                    <a:pt x="419975" y="173990"/>
                  </a:lnTo>
                  <a:lnTo>
                    <a:pt x="423116" y="176530"/>
                  </a:lnTo>
                  <a:lnTo>
                    <a:pt x="426054" y="182880"/>
                  </a:lnTo>
                  <a:lnTo>
                    <a:pt x="469217" y="262890"/>
                  </a:lnTo>
                  <a:lnTo>
                    <a:pt x="472054" y="269240"/>
                  </a:lnTo>
                  <a:lnTo>
                    <a:pt x="472966" y="273050"/>
                  </a:lnTo>
                  <a:lnTo>
                    <a:pt x="472054" y="276860"/>
                  </a:lnTo>
                  <a:lnTo>
                    <a:pt x="471041" y="279400"/>
                  </a:lnTo>
                  <a:lnTo>
                    <a:pt x="468710" y="283210"/>
                  </a:lnTo>
                  <a:lnTo>
                    <a:pt x="464860" y="284480"/>
                  </a:lnTo>
                  <a:lnTo>
                    <a:pt x="461111" y="287020"/>
                  </a:lnTo>
                  <a:lnTo>
                    <a:pt x="495803" y="287020"/>
                  </a:lnTo>
                  <a:lnTo>
                    <a:pt x="497688" y="281940"/>
                  </a:lnTo>
                  <a:lnTo>
                    <a:pt x="498810" y="274320"/>
                  </a:lnTo>
                  <a:lnTo>
                    <a:pt x="498233" y="266700"/>
                  </a:lnTo>
                  <a:lnTo>
                    <a:pt x="495964" y="257810"/>
                  </a:lnTo>
                  <a:lnTo>
                    <a:pt x="492014" y="248920"/>
                  </a:lnTo>
                  <a:lnTo>
                    <a:pt x="450371" y="171450"/>
                  </a:lnTo>
                  <a:close/>
                </a:path>
                <a:path w="765175" h="514350">
                  <a:moveTo>
                    <a:pt x="508732" y="93980"/>
                  </a:moveTo>
                  <a:lnTo>
                    <a:pt x="446521" y="127000"/>
                  </a:lnTo>
                  <a:lnTo>
                    <a:pt x="526463" y="276860"/>
                  </a:lnTo>
                  <a:lnTo>
                    <a:pt x="550071" y="264160"/>
                  </a:lnTo>
                  <a:lnTo>
                    <a:pt x="481477" y="135890"/>
                  </a:lnTo>
                  <a:lnTo>
                    <a:pt x="520080" y="115570"/>
                  </a:lnTo>
                  <a:lnTo>
                    <a:pt x="508732" y="93980"/>
                  </a:lnTo>
                  <a:close/>
                </a:path>
                <a:path w="765175" h="514350">
                  <a:moveTo>
                    <a:pt x="545613" y="73660"/>
                  </a:moveTo>
                  <a:lnTo>
                    <a:pt x="524639" y="85090"/>
                  </a:lnTo>
                  <a:lnTo>
                    <a:pt x="604582" y="236220"/>
                  </a:lnTo>
                  <a:lnTo>
                    <a:pt x="628797" y="222250"/>
                  </a:lnTo>
                  <a:lnTo>
                    <a:pt x="617335" y="168910"/>
                  </a:lnTo>
                  <a:lnTo>
                    <a:pt x="596273" y="168910"/>
                  </a:lnTo>
                  <a:lnTo>
                    <a:pt x="545613" y="73660"/>
                  </a:lnTo>
                  <a:close/>
                </a:path>
                <a:path w="765175" h="514350">
                  <a:moveTo>
                    <a:pt x="629324" y="101600"/>
                  </a:moveTo>
                  <a:lnTo>
                    <a:pt x="601947" y="101600"/>
                  </a:lnTo>
                  <a:lnTo>
                    <a:pt x="658282" y="207010"/>
                  </a:lnTo>
                  <a:lnTo>
                    <a:pt x="679458" y="195580"/>
                  </a:lnTo>
                  <a:lnTo>
                    <a:pt x="629324" y="101600"/>
                  </a:lnTo>
                  <a:close/>
                </a:path>
                <a:path w="765175" h="514350">
                  <a:moveTo>
                    <a:pt x="684929" y="0"/>
                  </a:moveTo>
                  <a:lnTo>
                    <a:pt x="649264" y="19050"/>
                  </a:lnTo>
                  <a:lnTo>
                    <a:pt x="626095" y="48260"/>
                  </a:lnTo>
                  <a:lnTo>
                    <a:pt x="626657" y="55880"/>
                  </a:lnTo>
                  <a:lnTo>
                    <a:pt x="628872" y="63500"/>
                  </a:lnTo>
                  <a:lnTo>
                    <a:pt x="632749" y="72390"/>
                  </a:lnTo>
                  <a:lnTo>
                    <a:pt x="639031" y="83820"/>
                  </a:lnTo>
                  <a:lnTo>
                    <a:pt x="643084" y="91440"/>
                  </a:lnTo>
                  <a:lnTo>
                    <a:pt x="647744" y="97790"/>
                  </a:lnTo>
                  <a:lnTo>
                    <a:pt x="658282" y="105410"/>
                  </a:lnTo>
                  <a:lnTo>
                    <a:pt x="664158" y="106680"/>
                  </a:lnTo>
                  <a:lnTo>
                    <a:pt x="670643" y="106680"/>
                  </a:lnTo>
                  <a:lnTo>
                    <a:pt x="666185" y="111760"/>
                  </a:lnTo>
                  <a:lnTo>
                    <a:pt x="664260" y="118110"/>
                  </a:lnTo>
                  <a:lnTo>
                    <a:pt x="665374" y="132080"/>
                  </a:lnTo>
                  <a:lnTo>
                    <a:pt x="667806" y="138430"/>
                  </a:lnTo>
                  <a:lnTo>
                    <a:pt x="672061" y="146050"/>
                  </a:lnTo>
                  <a:lnTo>
                    <a:pt x="684422" y="170180"/>
                  </a:lnTo>
                  <a:lnTo>
                    <a:pt x="691515" y="189230"/>
                  </a:lnTo>
                  <a:lnTo>
                    <a:pt x="715528" y="176530"/>
                  </a:lnTo>
                  <a:lnTo>
                    <a:pt x="715325" y="173990"/>
                  </a:lnTo>
                  <a:lnTo>
                    <a:pt x="714717" y="172720"/>
                  </a:lnTo>
                  <a:lnTo>
                    <a:pt x="713907" y="170180"/>
                  </a:lnTo>
                  <a:lnTo>
                    <a:pt x="712995" y="167640"/>
                  </a:lnTo>
                  <a:lnTo>
                    <a:pt x="710969" y="162560"/>
                  </a:lnTo>
                  <a:lnTo>
                    <a:pt x="695264" y="133350"/>
                  </a:lnTo>
                  <a:lnTo>
                    <a:pt x="691616" y="127000"/>
                  </a:lnTo>
                  <a:lnTo>
                    <a:pt x="690198" y="120650"/>
                  </a:lnTo>
                  <a:lnTo>
                    <a:pt x="692022" y="111760"/>
                  </a:lnTo>
                  <a:lnTo>
                    <a:pt x="695162" y="109220"/>
                  </a:lnTo>
                  <a:lnTo>
                    <a:pt x="700634" y="106680"/>
                  </a:lnTo>
                  <a:lnTo>
                    <a:pt x="708739" y="101600"/>
                  </a:lnTo>
                  <a:lnTo>
                    <a:pt x="739127" y="101600"/>
                  </a:lnTo>
                  <a:lnTo>
                    <a:pt x="732352" y="88900"/>
                  </a:lnTo>
                  <a:lnTo>
                    <a:pt x="679660" y="88900"/>
                  </a:lnTo>
                  <a:lnTo>
                    <a:pt x="672163" y="86360"/>
                  </a:lnTo>
                  <a:lnTo>
                    <a:pt x="668616" y="82550"/>
                  </a:lnTo>
                  <a:lnTo>
                    <a:pt x="665475" y="76200"/>
                  </a:lnTo>
                  <a:lnTo>
                    <a:pt x="657572" y="62230"/>
                  </a:lnTo>
                  <a:lnTo>
                    <a:pt x="654735" y="57150"/>
                  </a:lnTo>
                  <a:lnTo>
                    <a:pt x="653621" y="52070"/>
                  </a:lnTo>
                  <a:lnTo>
                    <a:pt x="654837" y="45720"/>
                  </a:lnTo>
                  <a:lnTo>
                    <a:pt x="657167" y="41910"/>
                  </a:lnTo>
                  <a:lnTo>
                    <a:pt x="661321" y="40640"/>
                  </a:lnTo>
                  <a:lnTo>
                    <a:pt x="672771" y="34290"/>
                  </a:lnTo>
                  <a:lnTo>
                    <a:pt x="703221" y="34290"/>
                  </a:lnTo>
                  <a:lnTo>
                    <a:pt x="684929" y="0"/>
                  </a:lnTo>
                  <a:close/>
                </a:path>
                <a:path w="765175" h="514350">
                  <a:moveTo>
                    <a:pt x="599516" y="45720"/>
                  </a:moveTo>
                  <a:lnTo>
                    <a:pt x="573577" y="59690"/>
                  </a:lnTo>
                  <a:lnTo>
                    <a:pt x="587256" y="132080"/>
                  </a:lnTo>
                  <a:lnTo>
                    <a:pt x="596273" y="168910"/>
                  </a:lnTo>
                  <a:lnTo>
                    <a:pt x="617335" y="168910"/>
                  </a:lnTo>
                  <a:lnTo>
                    <a:pt x="611877" y="143510"/>
                  </a:lnTo>
                  <a:lnTo>
                    <a:pt x="601947" y="101600"/>
                  </a:lnTo>
                  <a:lnTo>
                    <a:pt x="629324" y="101600"/>
                  </a:lnTo>
                  <a:lnTo>
                    <a:pt x="599516" y="45720"/>
                  </a:lnTo>
                  <a:close/>
                </a:path>
                <a:path w="765175" h="514350">
                  <a:moveTo>
                    <a:pt x="739127" y="101600"/>
                  </a:moveTo>
                  <a:lnTo>
                    <a:pt x="708739" y="101600"/>
                  </a:lnTo>
                  <a:lnTo>
                    <a:pt x="741365" y="162560"/>
                  </a:lnTo>
                  <a:lnTo>
                    <a:pt x="764871" y="149860"/>
                  </a:lnTo>
                  <a:lnTo>
                    <a:pt x="739127" y="101600"/>
                  </a:lnTo>
                  <a:close/>
                </a:path>
                <a:path w="765175" h="514350">
                  <a:moveTo>
                    <a:pt x="703221" y="34290"/>
                  </a:moveTo>
                  <a:lnTo>
                    <a:pt x="672771" y="34290"/>
                  </a:lnTo>
                  <a:lnTo>
                    <a:pt x="697290" y="80010"/>
                  </a:lnTo>
                  <a:lnTo>
                    <a:pt x="688070" y="85090"/>
                  </a:lnTo>
                  <a:lnTo>
                    <a:pt x="683713" y="87630"/>
                  </a:lnTo>
                  <a:lnTo>
                    <a:pt x="679660" y="88900"/>
                  </a:lnTo>
                  <a:lnTo>
                    <a:pt x="732352" y="88900"/>
                  </a:lnTo>
                  <a:lnTo>
                    <a:pt x="703221" y="3429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5600210" y="9425278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194875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846395" y="9293156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396" y="0"/>
                  </a:moveTo>
                  <a:lnTo>
                    <a:pt x="1283604" y="35847"/>
                  </a:lnTo>
                  <a:lnTo>
                    <a:pt x="1252763" y="66296"/>
                  </a:lnTo>
                  <a:lnTo>
                    <a:pt x="1219255" y="92022"/>
                  </a:lnTo>
                  <a:lnTo>
                    <a:pt x="1183460" y="113699"/>
                  </a:lnTo>
                  <a:lnTo>
                    <a:pt x="1145760" y="132001"/>
                  </a:lnTo>
                  <a:lnTo>
                    <a:pt x="1106537" y="147605"/>
                  </a:lnTo>
                  <a:lnTo>
                    <a:pt x="1066170" y="161185"/>
                  </a:lnTo>
                  <a:lnTo>
                    <a:pt x="1025043" y="173416"/>
                  </a:lnTo>
                  <a:lnTo>
                    <a:pt x="942027" y="196532"/>
                  </a:lnTo>
                  <a:lnTo>
                    <a:pt x="900902" y="208765"/>
                  </a:lnTo>
                  <a:lnTo>
                    <a:pt x="860541" y="222350"/>
                  </a:lnTo>
                  <a:lnTo>
                    <a:pt x="821324" y="237961"/>
                  </a:lnTo>
                  <a:lnTo>
                    <a:pt x="783632" y="256272"/>
                  </a:lnTo>
                  <a:lnTo>
                    <a:pt x="747848" y="277959"/>
                  </a:lnTo>
                  <a:lnTo>
                    <a:pt x="714352" y="303697"/>
                  </a:lnTo>
                  <a:lnTo>
                    <a:pt x="683525" y="334160"/>
                  </a:lnTo>
                  <a:lnTo>
                    <a:pt x="627956" y="405871"/>
                  </a:lnTo>
                  <a:lnTo>
                    <a:pt x="597115" y="436321"/>
                  </a:lnTo>
                  <a:lnTo>
                    <a:pt x="563607" y="462046"/>
                  </a:lnTo>
                  <a:lnTo>
                    <a:pt x="527811" y="483723"/>
                  </a:lnTo>
                  <a:lnTo>
                    <a:pt x="490110" y="502025"/>
                  </a:lnTo>
                  <a:lnTo>
                    <a:pt x="450885" y="517629"/>
                  </a:lnTo>
                  <a:lnTo>
                    <a:pt x="410517" y="531209"/>
                  </a:lnTo>
                  <a:lnTo>
                    <a:pt x="369386" y="543441"/>
                  </a:lnTo>
                  <a:lnTo>
                    <a:pt x="286362" y="566556"/>
                  </a:lnTo>
                  <a:lnTo>
                    <a:pt x="245231" y="578790"/>
                  </a:lnTo>
                  <a:lnTo>
                    <a:pt x="204863" y="592374"/>
                  </a:lnTo>
                  <a:lnTo>
                    <a:pt x="165638" y="607985"/>
                  </a:lnTo>
                  <a:lnTo>
                    <a:pt x="127937" y="626296"/>
                  </a:lnTo>
                  <a:lnTo>
                    <a:pt x="92142" y="647983"/>
                  </a:lnTo>
                  <a:lnTo>
                    <a:pt x="58633" y="673721"/>
                  </a:lnTo>
                  <a:lnTo>
                    <a:pt x="27792" y="704184"/>
                  </a:lnTo>
                  <a:lnTo>
                    <a:pt x="0" y="740048"/>
                  </a:lnTo>
                  <a:lnTo>
                    <a:pt x="144584" y="1264130"/>
                  </a:lnTo>
                  <a:lnTo>
                    <a:pt x="172376" y="1228274"/>
                  </a:lnTo>
                  <a:lnTo>
                    <a:pt x="203214" y="1197818"/>
                  </a:lnTo>
                  <a:lnTo>
                    <a:pt x="236719" y="1172087"/>
                  </a:lnTo>
                  <a:lnTo>
                    <a:pt x="272509" y="1150405"/>
                  </a:lnTo>
                  <a:lnTo>
                    <a:pt x="310204" y="1132099"/>
                  </a:lnTo>
                  <a:lnTo>
                    <a:pt x="349422" y="1116492"/>
                  </a:lnTo>
                  <a:lnTo>
                    <a:pt x="389782" y="1102911"/>
                  </a:lnTo>
                  <a:lnTo>
                    <a:pt x="430905" y="1090680"/>
                  </a:lnTo>
                  <a:lnTo>
                    <a:pt x="513912" y="1067569"/>
                  </a:lnTo>
                  <a:lnTo>
                    <a:pt x="555034" y="1055340"/>
                  </a:lnTo>
                  <a:lnTo>
                    <a:pt x="595395" y="1041761"/>
                  </a:lnTo>
                  <a:lnTo>
                    <a:pt x="634613" y="1026158"/>
                  </a:lnTo>
                  <a:lnTo>
                    <a:pt x="672308" y="1007855"/>
                  </a:lnTo>
                  <a:lnTo>
                    <a:pt x="708098" y="986179"/>
                  </a:lnTo>
                  <a:lnTo>
                    <a:pt x="741602" y="960454"/>
                  </a:lnTo>
                  <a:lnTo>
                    <a:pt x="772441" y="930005"/>
                  </a:lnTo>
                  <a:lnTo>
                    <a:pt x="828025" y="858293"/>
                  </a:lnTo>
                  <a:lnTo>
                    <a:pt x="858865" y="827830"/>
                  </a:lnTo>
                  <a:lnTo>
                    <a:pt x="892374" y="802092"/>
                  </a:lnTo>
                  <a:lnTo>
                    <a:pt x="928169" y="780404"/>
                  </a:lnTo>
                  <a:lnTo>
                    <a:pt x="965868" y="762092"/>
                  </a:lnTo>
                  <a:lnTo>
                    <a:pt x="1005092" y="746480"/>
                  </a:lnTo>
                  <a:lnTo>
                    <a:pt x="1045458" y="732893"/>
                  </a:lnTo>
                  <a:lnTo>
                    <a:pt x="1086586" y="720656"/>
                  </a:lnTo>
                  <a:lnTo>
                    <a:pt x="1169601" y="697532"/>
                  </a:lnTo>
                  <a:lnTo>
                    <a:pt x="1210726" y="685295"/>
                  </a:lnTo>
                  <a:lnTo>
                    <a:pt x="1251088" y="671709"/>
                  </a:lnTo>
                  <a:lnTo>
                    <a:pt x="1290305" y="656096"/>
                  </a:lnTo>
                  <a:lnTo>
                    <a:pt x="1327996" y="637784"/>
                  </a:lnTo>
                  <a:lnTo>
                    <a:pt x="1363781" y="616096"/>
                  </a:lnTo>
                  <a:lnTo>
                    <a:pt x="1397277" y="590359"/>
                  </a:lnTo>
                  <a:lnTo>
                    <a:pt x="1428104" y="559895"/>
                  </a:lnTo>
                  <a:lnTo>
                    <a:pt x="1455880" y="524031"/>
                  </a:lnTo>
                  <a:lnTo>
                    <a:pt x="131139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00947" y="9256275"/>
              <a:ext cx="322200" cy="290588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8117935" y="9651216"/>
              <a:ext cx="855980" cy="556260"/>
            </a:xfrm>
            <a:custGeom>
              <a:avLst/>
              <a:gdLst/>
              <a:ahLst/>
              <a:cxnLst/>
              <a:rect l="l" t="t" r="r" b="b"/>
              <a:pathLst>
                <a:path w="855979" h="556259">
                  <a:moveTo>
                    <a:pt x="62413" y="373380"/>
                  </a:moveTo>
                  <a:lnTo>
                    <a:pt x="0" y="406400"/>
                  </a:lnTo>
                  <a:lnTo>
                    <a:pt x="78929" y="556260"/>
                  </a:lnTo>
                  <a:lnTo>
                    <a:pt x="102536" y="544830"/>
                  </a:lnTo>
                  <a:lnTo>
                    <a:pt x="34955" y="415290"/>
                  </a:lnTo>
                  <a:lnTo>
                    <a:pt x="73660" y="394970"/>
                  </a:lnTo>
                  <a:lnTo>
                    <a:pt x="62413" y="373380"/>
                  </a:lnTo>
                  <a:close/>
                </a:path>
                <a:path w="855979" h="556259">
                  <a:moveTo>
                    <a:pt x="142963" y="331470"/>
                  </a:moveTo>
                  <a:lnTo>
                    <a:pt x="78422" y="364490"/>
                  </a:lnTo>
                  <a:lnTo>
                    <a:pt x="157351" y="515620"/>
                  </a:lnTo>
                  <a:lnTo>
                    <a:pt x="221892" y="482600"/>
                  </a:lnTo>
                  <a:lnTo>
                    <a:pt x="221231" y="481330"/>
                  </a:lnTo>
                  <a:lnTo>
                    <a:pt x="169712" y="481330"/>
                  </a:lnTo>
                  <a:lnTo>
                    <a:pt x="146611" y="438150"/>
                  </a:lnTo>
                  <a:lnTo>
                    <a:pt x="179135" y="420370"/>
                  </a:lnTo>
                  <a:lnTo>
                    <a:pt x="177150" y="416560"/>
                  </a:lnTo>
                  <a:lnTo>
                    <a:pt x="135364" y="416560"/>
                  </a:lnTo>
                  <a:lnTo>
                    <a:pt x="113378" y="374650"/>
                  </a:lnTo>
                  <a:lnTo>
                    <a:pt x="154210" y="353060"/>
                  </a:lnTo>
                  <a:lnTo>
                    <a:pt x="142963" y="331470"/>
                  </a:lnTo>
                  <a:close/>
                </a:path>
                <a:path w="855979" h="556259">
                  <a:moveTo>
                    <a:pt x="210646" y="461010"/>
                  </a:moveTo>
                  <a:lnTo>
                    <a:pt x="169712" y="481330"/>
                  </a:lnTo>
                  <a:lnTo>
                    <a:pt x="221231" y="481330"/>
                  </a:lnTo>
                  <a:lnTo>
                    <a:pt x="210646" y="461010"/>
                  </a:lnTo>
                  <a:close/>
                </a:path>
                <a:path w="855979" h="556259">
                  <a:moveTo>
                    <a:pt x="215756" y="298450"/>
                  </a:moveTo>
                  <a:lnTo>
                    <a:pt x="207986" y="298450"/>
                  </a:lnTo>
                  <a:lnTo>
                    <a:pt x="199798" y="299720"/>
                  </a:lnTo>
                  <a:lnTo>
                    <a:pt x="169712" y="327660"/>
                  </a:lnTo>
                  <a:lnTo>
                    <a:pt x="168597" y="336550"/>
                  </a:lnTo>
                  <a:lnTo>
                    <a:pt x="169015" y="342900"/>
                  </a:lnTo>
                  <a:lnTo>
                    <a:pt x="216117" y="439420"/>
                  </a:lnTo>
                  <a:lnTo>
                    <a:pt x="247438" y="463550"/>
                  </a:lnTo>
                  <a:lnTo>
                    <a:pt x="255227" y="463550"/>
                  </a:lnTo>
                  <a:lnTo>
                    <a:pt x="290639" y="440690"/>
                  </a:lnTo>
                  <a:lnTo>
                    <a:pt x="291216" y="439420"/>
                  </a:lnTo>
                  <a:lnTo>
                    <a:pt x="253302" y="439420"/>
                  </a:lnTo>
                  <a:lnTo>
                    <a:pt x="246615" y="436880"/>
                  </a:lnTo>
                  <a:lnTo>
                    <a:pt x="243474" y="433070"/>
                  </a:lnTo>
                  <a:lnTo>
                    <a:pt x="240637" y="427990"/>
                  </a:lnTo>
                  <a:lnTo>
                    <a:pt x="197981" y="346710"/>
                  </a:lnTo>
                  <a:lnTo>
                    <a:pt x="195245" y="341630"/>
                  </a:lnTo>
                  <a:lnTo>
                    <a:pt x="194333" y="336550"/>
                  </a:lnTo>
                  <a:lnTo>
                    <a:pt x="195245" y="334010"/>
                  </a:lnTo>
                  <a:lnTo>
                    <a:pt x="196258" y="330200"/>
                  </a:lnTo>
                  <a:lnTo>
                    <a:pt x="198690" y="327660"/>
                  </a:lnTo>
                  <a:lnTo>
                    <a:pt x="202540" y="325120"/>
                  </a:lnTo>
                  <a:lnTo>
                    <a:pt x="206289" y="323850"/>
                  </a:lnTo>
                  <a:lnTo>
                    <a:pt x="209835" y="322580"/>
                  </a:lnTo>
                  <a:lnTo>
                    <a:pt x="247020" y="322580"/>
                  </a:lnTo>
                  <a:lnTo>
                    <a:pt x="241930" y="314960"/>
                  </a:lnTo>
                  <a:lnTo>
                    <a:pt x="236242" y="308610"/>
                  </a:lnTo>
                  <a:lnTo>
                    <a:pt x="229965" y="303530"/>
                  </a:lnTo>
                  <a:lnTo>
                    <a:pt x="223108" y="299720"/>
                  </a:lnTo>
                  <a:lnTo>
                    <a:pt x="215756" y="298450"/>
                  </a:lnTo>
                  <a:close/>
                </a:path>
                <a:path w="855979" h="556259">
                  <a:moveTo>
                    <a:pt x="247020" y="322580"/>
                  </a:moveTo>
                  <a:lnTo>
                    <a:pt x="209835" y="322580"/>
                  </a:lnTo>
                  <a:lnTo>
                    <a:pt x="213280" y="323850"/>
                  </a:lnTo>
                  <a:lnTo>
                    <a:pt x="216624" y="325120"/>
                  </a:lnTo>
                  <a:lnTo>
                    <a:pt x="219765" y="328930"/>
                  </a:lnTo>
                  <a:lnTo>
                    <a:pt x="222602" y="334010"/>
                  </a:lnTo>
                  <a:lnTo>
                    <a:pt x="265258" y="415290"/>
                  </a:lnTo>
                  <a:lnTo>
                    <a:pt x="267993" y="420370"/>
                  </a:lnTo>
                  <a:lnTo>
                    <a:pt x="268905" y="425450"/>
                  </a:lnTo>
                  <a:lnTo>
                    <a:pt x="267892" y="427990"/>
                  </a:lnTo>
                  <a:lnTo>
                    <a:pt x="266980" y="431800"/>
                  </a:lnTo>
                  <a:lnTo>
                    <a:pt x="264548" y="434340"/>
                  </a:lnTo>
                  <a:lnTo>
                    <a:pt x="260698" y="436880"/>
                  </a:lnTo>
                  <a:lnTo>
                    <a:pt x="253302" y="439420"/>
                  </a:lnTo>
                  <a:lnTo>
                    <a:pt x="291216" y="439420"/>
                  </a:lnTo>
                  <a:lnTo>
                    <a:pt x="293526" y="434340"/>
                  </a:lnTo>
                  <a:lnTo>
                    <a:pt x="294680" y="426720"/>
                  </a:lnTo>
                  <a:lnTo>
                    <a:pt x="294172" y="419100"/>
                  </a:lnTo>
                  <a:lnTo>
                    <a:pt x="291973" y="410210"/>
                  </a:lnTo>
                  <a:lnTo>
                    <a:pt x="288055" y="401320"/>
                  </a:lnTo>
                  <a:lnTo>
                    <a:pt x="247020" y="322580"/>
                  </a:lnTo>
                  <a:close/>
                </a:path>
                <a:path w="855979" h="556259">
                  <a:moveTo>
                    <a:pt x="305887" y="246380"/>
                  </a:moveTo>
                  <a:lnTo>
                    <a:pt x="243372" y="278130"/>
                  </a:lnTo>
                  <a:lnTo>
                    <a:pt x="322301" y="429260"/>
                  </a:lnTo>
                  <a:lnTo>
                    <a:pt x="346011" y="416560"/>
                  </a:lnTo>
                  <a:lnTo>
                    <a:pt x="278328" y="288290"/>
                  </a:lnTo>
                  <a:lnTo>
                    <a:pt x="317134" y="267970"/>
                  </a:lnTo>
                  <a:lnTo>
                    <a:pt x="305887" y="246380"/>
                  </a:lnTo>
                  <a:close/>
                </a:path>
                <a:path w="855979" h="556259">
                  <a:moveTo>
                    <a:pt x="167888" y="398780"/>
                  </a:moveTo>
                  <a:lnTo>
                    <a:pt x="135364" y="416560"/>
                  </a:lnTo>
                  <a:lnTo>
                    <a:pt x="177150" y="416560"/>
                  </a:lnTo>
                  <a:lnTo>
                    <a:pt x="167888" y="398780"/>
                  </a:lnTo>
                  <a:close/>
                </a:path>
                <a:path w="855979" h="556259">
                  <a:moveTo>
                    <a:pt x="381158" y="213360"/>
                  </a:moveTo>
                  <a:lnTo>
                    <a:pt x="373532" y="213360"/>
                  </a:lnTo>
                  <a:lnTo>
                    <a:pt x="365393" y="215900"/>
                  </a:lnTo>
                  <a:lnTo>
                    <a:pt x="356751" y="219710"/>
                  </a:lnTo>
                  <a:lnTo>
                    <a:pt x="321795" y="237490"/>
                  </a:lnTo>
                  <a:lnTo>
                    <a:pt x="400724" y="388620"/>
                  </a:lnTo>
                  <a:lnTo>
                    <a:pt x="424433" y="375920"/>
                  </a:lnTo>
                  <a:lnTo>
                    <a:pt x="394746" y="318770"/>
                  </a:lnTo>
                  <a:lnTo>
                    <a:pt x="405993" y="313690"/>
                  </a:lnTo>
                  <a:lnTo>
                    <a:pt x="413994" y="308610"/>
                  </a:lnTo>
                  <a:lnTo>
                    <a:pt x="420228" y="303530"/>
                  </a:lnTo>
                  <a:lnTo>
                    <a:pt x="423817" y="298450"/>
                  </a:lnTo>
                  <a:lnTo>
                    <a:pt x="383499" y="298450"/>
                  </a:lnTo>
                  <a:lnTo>
                    <a:pt x="356751" y="246380"/>
                  </a:lnTo>
                  <a:lnTo>
                    <a:pt x="367997" y="241300"/>
                  </a:lnTo>
                  <a:lnTo>
                    <a:pt x="371746" y="238760"/>
                  </a:lnTo>
                  <a:lnTo>
                    <a:pt x="411565" y="238760"/>
                  </a:lnTo>
                  <a:lnTo>
                    <a:pt x="406528" y="229870"/>
                  </a:lnTo>
                  <a:lnTo>
                    <a:pt x="400977" y="223520"/>
                  </a:lnTo>
                  <a:lnTo>
                    <a:pt x="394895" y="218440"/>
                  </a:lnTo>
                  <a:lnTo>
                    <a:pt x="388261" y="214630"/>
                  </a:lnTo>
                  <a:lnTo>
                    <a:pt x="381158" y="213360"/>
                  </a:lnTo>
                  <a:close/>
                </a:path>
                <a:path w="855979" h="556259">
                  <a:moveTo>
                    <a:pt x="455133" y="167640"/>
                  </a:moveTo>
                  <a:lnTo>
                    <a:pt x="420481" y="185420"/>
                  </a:lnTo>
                  <a:lnTo>
                    <a:pt x="475296" y="349250"/>
                  </a:lnTo>
                  <a:lnTo>
                    <a:pt x="497080" y="337820"/>
                  </a:lnTo>
                  <a:lnTo>
                    <a:pt x="486847" y="308610"/>
                  </a:lnTo>
                  <a:lnTo>
                    <a:pt x="515926" y="293370"/>
                  </a:lnTo>
                  <a:lnTo>
                    <a:pt x="548723" y="293370"/>
                  </a:lnTo>
                  <a:lnTo>
                    <a:pt x="543996" y="287020"/>
                  </a:lnTo>
                  <a:lnTo>
                    <a:pt x="479146" y="287020"/>
                  </a:lnTo>
                  <a:lnTo>
                    <a:pt x="450675" y="204470"/>
                  </a:lnTo>
                  <a:lnTo>
                    <a:pt x="482548" y="204470"/>
                  </a:lnTo>
                  <a:lnTo>
                    <a:pt x="455133" y="167640"/>
                  </a:lnTo>
                  <a:close/>
                </a:path>
                <a:path w="855979" h="556259">
                  <a:moveTo>
                    <a:pt x="548723" y="293370"/>
                  </a:moveTo>
                  <a:lnTo>
                    <a:pt x="515926" y="293370"/>
                  </a:lnTo>
                  <a:lnTo>
                    <a:pt x="534366" y="318770"/>
                  </a:lnTo>
                  <a:lnTo>
                    <a:pt x="558177" y="306070"/>
                  </a:lnTo>
                  <a:lnTo>
                    <a:pt x="548723" y="293370"/>
                  </a:lnTo>
                  <a:close/>
                </a:path>
                <a:path w="855979" h="556259">
                  <a:moveTo>
                    <a:pt x="411565" y="238760"/>
                  </a:moveTo>
                  <a:lnTo>
                    <a:pt x="375191" y="238760"/>
                  </a:lnTo>
                  <a:lnTo>
                    <a:pt x="378231" y="240030"/>
                  </a:lnTo>
                  <a:lnTo>
                    <a:pt x="381372" y="240030"/>
                  </a:lnTo>
                  <a:lnTo>
                    <a:pt x="384310" y="243840"/>
                  </a:lnTo>
                  <a:lnTo>
                    <a:pt x="387045" y="248920"/>
                  </a:lnTo>
                  <a:lnTo>
                    <a:pt x="398900" y="271780"/>
                  </a:lnTo>
                  <a:lnTo>
                    <a:pt x="401737" y="276860"/>
                  </a:lnTo>
                  <a:lnTo>
                    <a:pt x="402649" y="280670"/>
                  </a:lnTo>
                  <a:lnTo>
                    <a:pt x="401737" y="284480"/>
                  </a:lnTo>
                  <a:lnTo>
                    <a:pt x="400926" y="287020"/>
                  </a:lnTo>
                  <a:lnTo>
                    <a:pt x="398596" y="289560"/>
                  </a:lnTo>
                  <a:lnTo>
                    <a:pt x="394746" y="292100"/>
                  </a:lnTo>
                  <a:lnTo>
                    <a:pt x="383499" y="298450"/>
                  </a:lnTo>
                  <a:lnTo>
                    <a:pt x="423817" y="298450"/>
                  </a:lnTo>
                  <a:lnTo>
                    <a:pt x="424715" y="297180"/>
                  </a:lnTo>
                  <a:lnTo>
                    <a:pt x="427473" y="289560"/>
                  </a:lnTo>
                  <a:lnTo>
                    <a:pt x="428595" y="283210"/>
                  </a:lnTo>
                  <a:lnTo>
                    <a:pt x="428017" y="274320"/>
                  </a:lnTo>
                  <a:lnTo>
                    <a:pt x="425749" y="266700"/>
                  </a:lnTo>
                  <a:lnTo>
                    <a:pt x="421799" y="257810"/>
                  </a:lnTo>
                  <a:lnTo>
                    <a:pt x="411565" y="238760"/>
                  </a:lnTo>
                  <a:close/>
                </a:path>
                <a:path w="855979" h="556259">
                  <a:moveTo>
                    <a:pt x="482548" y="204470"/>
                  </a:moveTo>
                  <a:lnTo>
                    <a:pt x="450675" y="204470"/>
                  </a:lnTo>
                  <a:lnTo>
                    <a:pt x="501943" y="274320"/>
                  </a:lnTo>
                  <a:lnTo>
                    <a:pt x="479146" y="287020"/>
                  </a:lnTo>
                  <a:lnTo>
                    <a:pt x="543996" y="287020"/>
                  </a:lnTo>
                  <a:lnTo>
                    <a:pt x="482548" y="204470"/>
                  </a:lnTo>
                  <a:close/>
                </a:path>
                <a:path w="855979" h="556259">
                  <a:moveTo>
                    <a:pt x="631721" y="261620"/>
                  </a:moveTo>
                  <a:lnTo>
                    <a:pt x="602150" y="261620"/>
                  </a:lnTo>
                  <a:lnTo>
                    <a:pt x="611066" y="278130"/>
                  </a:lnTo>
                  <a:lnTo>
                    <a:pt x="634269" y="266700"/>
                  </a:lnTo>
                  <a:lnTo>
                    <a:pt x="631721" y="261620"/>
                  </a:lnTo>
                  <a:close/>
                </a:path>
                <a:path w="855979" h="556259">
                  <a:moveTo>
                    <a:pt x="555340" y="115570"/>
                  </a:moveTo>
                  <a:lnTo>
                    <a:pt x="532137" y="127000"/>
                  </a:lnTo>
                  <a:lnTo>
                    <a:pt x="541560" y="146050"/>
                  </a:lnTo>
                  <a:lnTo>
                    <a:pt x="532745" y="149860"/>
                  </a:lnTo>
                  <a:lnTo>
                    <a:pt x="510100" y="181610"/>
                  </a:lnTo>
                  <a:lnTo>
                    <a:pt x="510708" y="189230"/>
                  </a:lnTo>
                  <a:lnTo>
                    <a:pt x="538419" y="247650"/>
                  </a:lnTo>
                  <a:lnTo>
                    <a:pt x="568871" y="271780"/>
                  </a:lnTo>
                  <a:lnTo>
                    <a:pt x="576503" y="271780"/>
                  </a:lnTo>
                  <a:lnTo>
                    <a:pt x="584648" y="269240"/>
                  </a:lnTo>
                  <a:lnTo>
                    <a:pt x="602150" y="261620"/>
                  </a:lnTo>
                  <a:lnTo>
                    <a:pt x="631721" y="261620"/>
                  </a:lnTo>
                  <a:lnTo>
                    <a:pt x="625352" y="248920"/>
                  </a:lnTo>
                  <a:lnTo>
                    <a:pt x="628291" y="247650"/>
                  </a:lnTo>
                  <a:lnTo>
                    <a:pt x="575198" y="247650"/>
                  </a:lnTo>
                  <a:lnTo>
                    <a:pt x="539635" y="191770"/>
                  </a:lnTo>
                  <a:lnTo>
                    <a:pt x="536798" y="186690"/>
                  </a:lnTo>
                  <a:lnTo>
                    <a:pt x="535886" y="182880"/>
                  </a:lnTo>
                  <a:lnTo>
                    <a:pt x="537507" y="175260"/>
                  </a:lnTo>
                  <a:lnTo>
                    <a:pt x="539837" y="172720"/>
                  </a:lnTo>
                  <a:lnTo>
                    <a:pt x="543688" y="171450"/>
                  </a:lnTo>
                  <a:lnTo>
                    <a:pt x="552503" y="166370"/>
                  </a:lnTo>
                  <a:lnTo>
                    <a:pt x="581727" y="166370"/>
                  </a:lnTo>
                  <a:lnTo>
                    <a:pt x="575705" y="154940"/>
                  </a:lnTo>
                  <a:lnTo>
                    <a:pt x="584621" y="149860"/>
                  </a:lnTo>
                  <a:lnTo>
                    <a:pt x="588370" y="147320"/>
                  </a:lnTo>
                  <a:lnTo>
                    <a:pt x="628493" y="147320"/>
                  </a:lnTo>
                  <a:lnTo>
                    <a:pt x="623456" y="139700"/>
                  </a:lnTo>
                  <a:lnTo>
                    <a:pt x="617905" y="133350"/>
                  </a:lnTo>
                  <a:lnTo>
                    <a:pt x="564762" y="133350"/>
                  </a:lnTo>
                  <a:lnTo>
                    <a:pt x="555340" y="115570"/>
                  </a:lnTo>
                  <a:close/>
                </a:path>
                <a:path w="855979" h="556259">
                  <a:moveTo>
                    <a:pt x="581727" y="166370"/>
                  </a:moveTo>
                  <a:lnTo>
                    <a:pt x="552503" y="166370"/>
                  </a:lnTo>
                  <a:lnTo>
                    <a:pt x="591309" y="241300"/>
                  </a:lnTo>
                  <a:lnTo>
                    <a:pt x="582494" y="245110"/>
                  </a:lnTo>
                  <a:lnTo>
                    <a:pt x="578643" y="247650"/>
                  </a:lnTo>
                  <a:lnTo>
                    <a:pt x="628291" y="247650"/>
                  </a:lnTo>
                  <a:lnTo>
                    <a:pt x="634167" y="245110"/>
                  </a:lnTo>
                  <a:lnTo>
                    <a:pt x="642184" y="240030"/>
                  </a:lnTo>
                  <a:lnTo>
                    <a:pt x="648454" y="233680"/>
                  </a:lnTo>
                  <a:lnTo>
                    <a:pt x="652071" y="228600"/>
                  </a:lnTo>
                  <a:lnTo>
                    <a:pt x="614511" y="228600"/>
                  </a:lnTo>
                  <a:lnTo>
                    <a:pt x="581727" y="166370"/>
                  </a:lnTo>
                  <a:close/>
                </a:path>
                <a:path w="855979" h="556259">
                  <a:moveTo>
                    <a:pt x="637004" y="72390"/>
                  </a:moveTo>
                  <a:lnTo>
                    <a:pt x="615930" y="83820"/>
                  </a:lnTo>
                  <a:lnTo>
                    <a:pt x="694859" y="234950"/>
                  </a:lnTo>
                  <a:lnTo>
                    <a:pt x="719176" y="222250"/>
                  </a:lnTo>
                  <a:lnTo>
                    <a:pt x="707972" y="167640"/>
                  </a:lnTo>
                  <a:lnTo>
                    <a:pt x="686955" y="167640"/>
                  </a:lnTo>
                  <a:lnTo>
                    <a:pt x="637004" y="72390"/>
                  </a:lnTo>
                  <a:close/>
                </a:path>
                <a:path w="855979" h="556259">
                  <a:moveTo>
                    <a:pt x="628493" y="147320"/>
                  </a:moveTo>
                  <a:lnTo>
                    <a:pt x="591815" y="147320"/>
                  </a:lnTo>
                  <a:lnTo>
                    <a:pt x="595159" y="148590"/>
                  </a:lnTo>
                  <a:lnTo>
                    <a:pt x="598401" y="149860"/>
                  </a:lnTo>
                  <a:lnTo>
                    <a:pt x="601441" y="153670"/>
                  </a:lnTo>
                  <a:lnTo>
                    <a:pt x="604278" y="158750"/>
                  </a:lnTo>
                  <a:lnTo>
                    <a:pt x="627379" y="203200"/>
                  </a:lnTo>
                  <a:lnTo>
                    <a:pt x="630114" y="208280"/>
                  </a:lnTo>
                  <a:lnTo>
                    <a:pt x="631128" y="212090"/>
                  </a:lnTo>
                  <a:lnTo>
                    <a:pt x="629507" y="219710"/>
                  </a:lnTo>
                  <a:lnTo>
                    <a:pt x="627176" y="222250"/>
                  </a:lnTo>
                  <a:lnTo>
                    <a:pt x="623326" y="223520"/>
                  </a:lnTo>
                  <a:lnTo>
                    <a:pt x="614511" y="228600"/>
                  </a:lnTo>
                  <a:lnTo>
                    <a:pt x="652071" y="228600"/>
                  </a:lnTo>
                  <a:lnTo>
                    <a:pt x="652975" y="227330"/>
                  </a:lnTo>
                  <a:lnTo>
                    <a:pt x="655749" y="220980"/>
                  </a:lnTo>
                  <a:lnTo>
                    <a:pt x="656813" y="213360"/>
                  </a:lnTo>
                  <a:lnTo>
                    <a:pt x="656205" y="205740"/>
                  </a:lnTo>
                  <a:lnTo>
                    <a:pt x="653925" y="198120"/>
                  </a:lnTo>
                  <a:lnTo>
                    <a:pt x="649973" y="189230"/>
                  </a:lnTo>
                  <a:lnTo>
                    <a:pt x="628493" y="147320"/>
                  </a:lnTo>
                  <a:close/>
                </a:path>
                <a:path w="855979" h="556259">
                  <a:moveTo>
                    <a:pt x="720230" y="100330"/>
                  </a:moveTo>
                  <a:lnTo>
                    <a:pt x="693136" y="100330"/>
                  </a:lnTo>
                  <a:lnTo>
                    <a:pt x="748660" y="205740"/>
                  </a:lnTo>
                  <a:lnTo>
                    <a:pt x="770039" y="195580"/>
                  </a:lnTo>
                  <a:lnTo>
                    <a:pt x="720230" y="100330"/>
                  </a:lnTo>
                  <a:close/>
                </a:path>
                <a:path w="855979" h="556259">
                  <a:moveTo>
                    <a:pt x="776827" y="0"/>
                  </a:moveTo>
                  <a:lnTo>
                    <a:pt x="741061" y="17780"/>
                  </a:lnTo>
                  <a:lnTo>
                    <a:pt x="717629" y="46990"/>
                  </a:lnTo>
                  <a:lnTo>
                    <a:pt x="718150" y="54610"/>
                  </a:lnTo>
                  <a:lnTo>
                    <a:pt x="720323" y="62230"/>
                  </a:lnTo>
                  <a:lnTo>
                    <a:pt x="724140" y="71120"/>
                  </a:lnTo>
                  <a:lnTo>
                    <a:pt x="730321" y="82550"/>
                  </a:lnTo>
                  <a:lnTo>
                    <a:pt x="734374" y="91440"/>
                  </a:lnTo>
                  <a:lnTo>
                    <a:pt x="738933" y="96520"/>
                  </a:lnTo>
                  <a:lnTo>
                    <a:pt x="744202" y="100330"/>
                  </a:lnTo>
                  <a:lnTo>
                    <a:pt x="749369" y="104140"/>
                  </a:lnTo>
                  <a:lnTo>
                    <a:pt x="755246" y="105410"/>
                  </a:lnTo>
                  <a:lnTo>
                    <a:pt x="761832" y="105410"/>
                  </a:lnTo>
                  <a:lnTo>
                    <a:pt x="757272" y="110490"/>
                  </a:lnTo>
                  <a:lnTo>
                    <a:pt x="755246" y="116840"/>
                  </a:lnTo>
                  <a:lnTo>
                    <a:pt x="756259" y="130810"/>
                  </a:lnTo>
                  <a:lnTo>
                    <a:pt x="758691" y="138430"/>
                  </a:lnTo>
                  <a:lnTo>
                    <a:pt x="762946" y="146050"/>
                  </a:lnTo>
                  <a:lnTo>
                    <a:pt x="775105" y="168910"/>
                  </a:lnTo>
                  <a:lnTo>
                    <a:pt x="777030" y="172720"/>
                  </a:lnTo>
                  <a:lnTo>
                    <a:pt x="778550" y="176530"/>
                  </a:lnTo>
                  <a:lnTo>
                    <a:pt x="780981" y="181610"/>
                  </a:lnTo>
                  <a:lnTo>
                    <a:pt x="781792" y="185420"/>
                  </a:lnTo>
                  <a:lnTo>
                    <a:pt x="782096" y="189230"/>
                  </a:lnTo>
                  <a:lnTo>
                    <a:pt x="806210" y="176530"/>
                  </a:lnTo>
                  <a:lnTo>
                    <a:pt x="782602" y="125730"/>
                  </a:lnTo>
                  <a:lnTo>
                    <a:pt x="781184" y="120650"/>
                  </a:lnTo>
                  <a:lnTo>
                    <a:pt x="782197" y="115570"/>
                  </a:lnTo>
                  <a:lnTo>
                    <a:pt x="783109" y="111760"/>
                  </a:lnTo>
                  <a:lnTo>
                    <a:pt x="786351" y="107950"/>
                  </a:lnTo>
                  <a:lnTo>
                    <a:pt x="799928" y="101600"/>
                  </a:lnTo>
                  <a:lnTo>
                    <a:pt x="830338" y="101600"/>
                  </a:lnTo>
                  <a:lnTo>
                    <a:pt x="822981" y="87630"/>
                  </a:lnTo>
                  <a:lnTo>
                    <a:pt x="770849" y="87630"/>
                  </a:lnTo>
                  <a:lnTo>
                    <a:pt x="763351" y="85090"/>
                  </a:lnTo>
                  <a:lnTo>
                    <a:pt x="759907" y="82550"/>
                  </a:lnTo>
                  <a:lnTo>
                    <a:pt x="748964" y="60960"/>
                  </a:lnTo>
                  <a:lnTo>
                    <a:pt x="746228" y="55880"/>
                  </a:lnTo>
                  <a:lnTo>
                    <a:pt x="764365" y="33020"/>
                  </a:lnTo>
                  <a:lnTo>
                    <a:pt x="794218" y="33020"/>
                  </a:lnTo>
                  <a:lnTo>
                    <a:pt x="776827" y="0"/>
                  </a:lnTo>
                  <a:close/>
                </a:path>
                <a:path w="855979" h="556259">
                  <a:moveTo>
                    <a:pt x="691008" y="44450"/>
                  </a:moveTo>
                  <a:lnTo>
                    <a:pt x="664969" y="58420"/>
                  </a:lnTo>
                  <a:lnTo>
                    <a:pt x="678242" y="130810"/>
                  </a:lnTo>
                  <a:lnTo>
                    <a:pt x="686955" y="167640"/>
                  </a:lnTo>
                  <a:lnTo>
                    <a:pt x="707972" y="167640"/>
                  </a:lnTo>
                  <a:lnTo>
                    <a:pt x="702762" y="142240"/>
                  </a:lnTo>
                  <a:lnTo>
                    <a:pt x="693136" y="100330"/>
                  </a:lnTo>
                  <a:lnTo>
                    <a:pt x="720230" y="100330"/>
                  </a:lnTo>
                  <a:lnTo>
                    <a:pt x="691008" y="44450"/>
                  </a:lnTo>
                  <a:close/>
                </a:path>
                <a:path w="855979" h="556259">
                  <a:moveTo>
                    <a:pt x="830338" y="101600"/>
                  </a:moveTo>
                  <a:lnTo>
                    <a:pt x="799928" y="101600"/>
                  </a:lnTo>
                  <a:lnTo>
                    <a:pt x="832047" y="162560"/>
                  </a:lnTo>
                  <a:lnTo>
                    <a:pt x="855756" y="149860"/>
                  </a:lnTo>
                  <a:lnTo>
                    <a:pt x="830338" y="101600"/>
                  </a:lnTo>
                  <a:close/>
                </a:path>
                <a:path w="855979" h="556259">
                  <a:moveTo>
                    <a:pt x="598086" y="123190"/>
                  </a:moveTo>
                  <a:lnTo>
                    <a:pt x="590460" y="123190"/>
                  </a:lnTo>
                  <a:lnTo>
                    <a:pt x="582321" y="125730"/>
                  </a:lnTo>
                  <a:lnTo>
                    <a:pt x="573679" y="128270"/>
                  </a:lnTo>
                  <a:lnTo>
                    <a:pt x="564762" y="133350"/>
                  </a:lnTo>
                  <a:lnTo>
                    <a:pt x="617905" y="133350"/>
                  </a:lnTo>
                  <a:lnTo>
                    <a:pt x="611823" y="128270"/>
                  </a:lnTo>
                  <a:lnTo>
                    <a:pt x="605189" y="124460"/>
                  </a:lnTo>
                  <a:lnTo>
                    <a:pt x="598086" y="123190"/>
                  </a:lnTo>
                  <a:close/>
                </a:path>
                <a:path w="855979" h="556259">
                  <a:moveTo>
                    <a:pt x="794218" y="33020"/>
                  </a:moveTo>
                  <a:lnTo>
                    <a:pt x="764365" y="33020"/>
                  </a:lnTo>
                  <a:lnTo>
                    <a:pt x="788682" y="80010"/>
                  </a:lnTo>
                  <a:lnTo>
                    <a:pt x="779360" y="85090"/>
                  </a:lnTo>
                  <a:lnTo>
                    <a:pt x="775003" y="86360"/>
                  </a:lnTo>
                  <a:lnTo>
                    <a:pt x="770849" y="87630"/>
                  </a:lnTo>
                  <a:lnTo>
                    <a:pt x="822981" y="87630"/>
                  </a:lnTo>
                  <a:lnTo>
                    <a:pt x="794218" y="3302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129827" y="9466617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2748809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2304646" y="0"/>
                  </a:moveTo>
                  <a:lnTo>
                    <a:pt x="2378407" y="295249"/>
                  </a:lnTo>
                  <a:lnTo>
                    <a:pt x="2673656" y="369010"/>
                  </a:lnTo>
                  <a:lnTo>
                    <a:pt x="2304646" y="0"/>
                  </a:lnTo>
                  <a:lnTo>
                    <a:pt x="0" y="0"/>
                  </a:lnTo>
                  <a:lnTo>
                    <a:pt x="0" y="1707055"/>
                  </a:lnTo>
                  <a:lnTo>
                    <a:pt x="2673656" y="1707055"/>
                  </a:lnTo>
                  <a:lnTo>
                    <a:pt x="2673656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382495" y="9293156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19" y="35847"/>
                  </a:lnTo>
                  <a:lnTo>
                    <a:pt x="1252692" y="66296"/>
                  </a:lnTo>
                  <a:lnTo>
                    <a:pt x="1219196" y="92022"/>
                  </a:lnTo>
                  <a:lnTo>
                    <a:pt x="1183411" y="113699"/>
                  </a:lnTo>
                  <a:lnTo>
                    <a:pt x="1145720" y="132001"/>
                  </a:lnTo>
                  <a:lnTo>
                    <a:pt x="1106503" y="147605"/>
                  </a:lnTo>
                  <a:lnTo>
                    <a:pt x="1066141" y="161185"/>
                  </a:lnTo>
                  <a:lnTo>
                    <a:pt x="1025016" y="173416"/>
                  </a:lnTo>
                  <a:lnTo>
                    <a:pt x="942001" y="196532"/>
                  </a:lnTo>
                  <a:lnTo>
                    <a:pt x="900873" y="208765"/>
                  </a:lnTo>
                  <a:lnTo>
                    <a:pt x="860507" y="222350"/>
                  </a:lnTo>
                  <a:lnTo>
                    <a:pt x="821283" y="237961"/>
                  </a:lnTo>
                  <a:lnTo>
                    <a:pt x="783584" y="256272"/>
                  </a:lnTo>
                  <a:lnTo>
                    <a:pt x="747789" y="277959"/>
                  </a:lnTo>
                  <a:lnTo>
                    <a:pt x="714280" y="303697"/>
                  </a:lnTo>
                  <a:lnTo>
                    <a:pt x="683440" y="334160"/>
                  </a:lnTo>
                  <a:lnTo>
                    <a:pt x="627871" y="405871"/>
                  </a:lnTo>
                  <a:lnTo>
                    <a:pt x="597044" y="436321"/>
                  </a:lnTo>
                  <a:lnTo>
                    <a:pt x="563548" y="462046"/>
                  </a:lnTo>
                  <a:lnTo>
                    <a:pt x="527764" y="483723"/>
                  </a:lnTo>
                  <a:lnTo>
                    <a:pt x="490072" y="502025"/>
                  </a:lnTo>
                  <a:lnTo>
                    <a:pt x="450855" y="517629"/>
                  </a:lnTo>
                  <a:lnTo>
                    <a:pt x="410494" y="531209"/>
                  </a:lnTo>
                  <a:lnTo>
                    <a:pt x="369369" y="543441"/>
                  </a:lnTo>
                  <a:lnTo>
                    <a:pt x="286353" y="566556"/>
                  </a:lnTo>
                  <a:lnTo>
                    <a:pt x="245226" y="578790"/>
                  </a:lnTo>
                  <a:lnTo>
                    <a:pt x="204859" y="592374"/>
                  </a:lnTo>
                  <a:lnTo>
                    <a:pt x="165636" y="607985"/>
                  </a:lnTo>
                  <a:lnTo>
                    <a:pt x="127936" y="626296"/>
                  </a:lnTo>
                  <a:lnTo>
                    <a:pt x="92141" y="647983"/>
                  </a:lnTo>
                  <a:lnTo>
                    <a:pt x="58633" y="673721"/>
                  </a:lnTo>
                  <a:lnTo>
                    <a:pt x="27792" y="704184"/>
                  </a:lnTo>
                  <a:lnTo>
                    <a:pt x="0" y="740048"/>
                  </a:lnTo>
                  <a:lnTo>
                    <a:pt x="144584" y="1264130"/>
                  </a:lnTo>
                  <a:lnTo>
                    <a:pt x="172376" y="1228274"/>
                  </a:lnTo>
                  <a:lnTo>
                    <a:pt x="203214" y="1197818"/>
                  </a:lnTo>
                  <a:lnTo>
                    <a:pt x="236719" y="1172087"/>
                  </a:lnTo>
                  <a:lnTo>
                    <a:pt x="272509" y="1150405"/>
                  </a:lnTo>
                  <a:lnTo>
                    <a:pt x="310204" y="1132099"/>
                  </a:lnTo>
                  <a:lnTo>
                    <a:pt x="349422" y="1116492"/>
                  </a:lnTo>
                  <a:lnTo>
                    <a:pt x="389782" y="1102911"/>
                  </a:lnTo>
                  <a:lnTo>
                    <a:pt x="430905" y="1090680"/>
                  </a:lnTo>
                  <a:lnTo>
                    <a:pt x="513912" y="1067569"/>
                  </a:lnTo>
                  <a:lnTo>
                    <a:pt x="555034" y="1055340"/>
                  </a:lnTo>
                  <a:lnTo>
                    <a:pt x="595395" y="1041761"/>
                  </a:lnTo>
                  <a:lnTo>
                    <a:pt x="634613" y="1026158"/>
                  </a:lnTo>
                  <a:lnTo>
                    <a:pt x="672308" y="1007855"/>
                  </a:lnTo>
                  <a:lnTo>
                    <a:pt x="708098" y="986179"/>
                  </a:lnTo>
                  <a:lnTo>
                    <a:pt x="741602" y="960454"/>
                  </a:lnTo>
                  <a:lnTo>
                    <a:pt x="772441" y="930005"/>
                  </a:lnTo>
                  <a:lnTo>
                    <a:pt x="828024" y="858293"/>
                  </a:lnTo>
                  <a:lnTo>
                    <a:pt x="858862" y="827830"/>
                  </a:lnTo>
                  <a:lnTo>
                    <a:pt x="892367" y="802092"/>
                  </a:lnTo>
                  <a:lnTo>
                    <a:pt x="928157" y="780404"/>
                  </a:lnTo>
                  <a:lnTo>
                    <a:pt x="965851" y="762092"/>
                  </a:lnTo>
                  <a:lnTo>
                    <a:pt x="1005069" y="746480"/>
                  </a:lnTo>
                  <a:lnTo>
                    <a:pt x="1045430" y="732893"/>
                  </a:lnTo>
                  <a:lnTo>
                    <a:pt x="1086553" y="720656"/>
                  </a:lnTo>
                  <a:lnTo>
                    <a:pt x="1169560" y="697532"/>
                  </a:lnTo>
                  <a:lnTo>
                    <a:pt x="1210682" y="685295"/>
                  </a:lnTo>
                  <a:lnTo>
                    <a:pt x="1251043" y="671709"/>
                  </a:lnTo>
                  <a:lnTo>
                    <a:pt x="1290261" y="656096"/>
                  </a:lnTo>
                  <a:lnTo>
                    <a:pt x="1327956" y="637784"/>
                  </a:lnTo>
                  <a:lnTo>
                    <a:pt x="1363746" y="616096"/>
                  </a:lnTo>
                  <a:lnTo>
                    <a:pt x="1397250" y="590359"/>
                  </a:lnTo>
                  <a:lnTo>
                    <a:pt x="1428089" y="559895"/>
                  </a:lnTo>
                  <a:lnTo>
                    <a:pt x="1455880" y="524031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37858" y="9256275"/>
              <a:ext cx="320984" cy="290588"/>
            </a:xfrm>
            <a:prstGeom prst="rect">
              <a:avLst/>
            </a:prstGeom>
          </p:spPr>
        </p:pic>
        <p:sp>
          <p:nvSpPr>
            <p:cNvPr id="41" name="object 41"/>
            <p:cNvSpPr/>
            <p:nvPr/>
          </p:nvSpPr>
          <p:spPr>
            <a:xfrm>
              <a:off x="11622930" y="9663180"/>
              <a:ext cx="911860" cy="553085"/>
            </a:xfrm>
            <a:custGeom>
              <a:avLst/>
              <a:gdLst/>
              <a:ahLst/>
              <a:cxnLst/>
              <a:rect l="l" t="t" r="r" b="b"/>
              <a:pathLst>
                <a:path w="911859" h="553084">
                  <a:moveTo>
                    <a:pt x="68188" y="357460"/>
                  </a:moveTo>
                  <a:lnTo>
                    <a:pt x="0" y="390186"/>
                  </a:lnTo>
                  <a:lnTo>
                    <a:pt x="51673" y="508023"/>
                  </a:lnTo>
                  <a:lnTo>
                    <a:pt x="54814" y="515014"/>
                  </a:lnTo>
                  <a:lnTo>
                    <a:pt x="55827" y="519979"/>
                  </a:lnTo>
                  <a:lnTo>
                    <a:pt x="54510" y="522917"/>
                  </a:lnTo>
                  <a:lnTo>
                    <a:pt x="53193" y="525957"/>
                  </a:lnTo>
                  <a:lnTo>
                    <a:pt x="49849" y="528591"/>
                  </a:lnTo>
                  <a:lnTo>
                    <a:pt x="44378" y="530921"/>
                  </a:lnTo>
                  <a:lnTo>
                    <a:pt x="54814" y="552807"/>
                  </a:lnTo>
                  <a:lnTo>
                    <a:pt x="58563" y="551084"/>
                  </a:lnTo>
                  <a:lnTo>
                    <a:pt x="81674" y="522413"/>
                  </a:lnTo>
                  <a:lnTo>
                    <a:pt x="81107" y="514355"/>
                  </a:lnTo>
                  <a:lnTo>
                    <a:pt x="78868" y="505309"/>
                  </a:lnTo>
                  <a:lnTo>
                    <a:pt x="74977" y="495256"/>
                  </a:lnTo>
                  <a:lnTo>
                    <a:pt x="33030" y="401230"/>
                  </a:lnTo>
                  <a:lnTo>
                    <a:pt x="54105" y="391098"/>
                  </a:lnTo>
                  <a:lnTo>
                    <a:pt x="84319" y="391098"/>
                  </a:lnTo>
                  <a:lnTo>
                    <a:pt x="68188" y="357460"/>
                  </a:lnTo>
                  <a:close/>
                </a:path>
                <a:path w="911859" h="553084">
                  <a:moveTo>
                    <a:pt x="84319" y="391098"/>
                  </a:moveTo>
                  <a:lnTo>
                    <a:pt x="54105" y="391098"/>
                  </a:lnTo>
                  <a:lnTo>
                    <a:pt x="117228" y="522613"/>
                  </a:lnTo>
                  <a:lnTo>
                    <a:pt x="141747" y="510860"/>
                  </a:lnTo>
                  <a:lnTo>
                    <a:pt x="84319" y="391098"/>
                  </a:lnTo>
                  <a:close/>
                </a:path>
                <a:path w="911859" h="553084">
                  <a:moveTo>
                    <a:pt x="108008" y="338310"/>
                  </a:moveTo>
                  <a:lnTo>
                    <a:pt x="86629" y="348544"/>
                  </a:lnTo>
                  <a:lnTo>
                    <a:pt x="160188" y="502045"/>
                  </a:lnTo>
                  <a:lnTo>
                    <a:pt x="184910" y="490190"/>
                  </a:lnTo>
                  <a:lnTo>
                    <a:pt x="175613" y="435376"/>
                  </a:lnTo>
                  <a:lnTo>
                    <a:pt x="154615" y="435376"/>
                  </a:lnTo>
                  <a:lnTo>
                    <a:pt x="108008" y="338310"/>
                  </a:lnTo>
                  <a:close/>
                </a:path>
                <a:path w="911859" h="553084">
                  <a:moveTo>
                    <a:pt x="189815" y="367693"/>
                  </a:moveTo>
                  <a:lnTo>
                    <a:pt x="163126" y="367693"/>
                  </a:lnTo>
                  <a:lnTo>
                    <a:pt x="215003" y="475701"/>
                  </a:lnTo>
                  <a:lnTo>
                    <a:pt x="236685" y="465367"/>
                  </a:lnTo>
                  <a:lnTo>
                    <a:pt x="189815" y="367693"/>
                  </a:lnTo>
                  <a:close/>
                </a:path>
                <a:path w="911859" h="553084">
                  <a:moveTo>
                    <a:pt x="238075" y="317033"/>
                  </a:moveTo>
                  <a:lnTo>
                    <a:pt x="208417" y="317033"/>
                  </a:lnTo>
                  <a:lnTo>
                    <a:pt x="271540" y="448649"/>
                  </a:lnTo>
                  <a:lnTo>
                    <a:pt x="295654" y="436997"/>
                  </a:lnTo>
                  <a:lnTo>
                    <a:pt x="238075" y="317033"/>
                  </a:lnTo>
                  <a:close/>
                </a:path>
                <a:path w="911859" h="553084">
                  <a:moveTo>
                    <a:pt x="163025" y="311865"/>
                  </a:moveTo>
                  <a:lnTo>
                    <a:pt x="136580" y="324632"/>
                  </a:lnTo>
                  <a:lnTo>
                    <a:pt x="147219" y="397482"/>
                  </a:lnTo>
                  <a:lnTo>
                    <a:pt x="154615" y="435376"/>
                  </a:lnTo>
                  <a:lnTo>
                    <a:pt x="175613" y="435376"/>
                  </a:lnTo>
                  <a:lnTo>
                    <a:pt x="171333" y="410147"/>
                  </a:lnTo>
                  <a:lnTo>
                    <a:pt x="163126" y="367693"/>
                  </a:lnTo>
                  <a:lnTo>
                    <a:pt x="189815" y="367693"/>
                  </a:lnTo>
                  <a:lnTo>
                    <a:pt x="163025" y="311865"/>
                  </a:lnTo>
                  <a:close/>
                </a:path>
                <a:path w="911859" h="553084">
                  <a:moveTo>
                    <a:pt x="323315" y="234963"/>
                  </a:moveTo>
                  <a:lnTo>
                    <a:pt x="257557" y="266575"/>
                  </a:lnTo>
                  <a:lnTo>
                    <a:pt x="331218" y="419975"/>
                  </a:lnTo>
                  <a:lnTo>
                    <a:pt x="396975" y="388464"/>
                  </a:lnTo>
                  <a:lnTo>
                    <a:pt x="396048" y="386539"/>
                  </a:lnTo>
                  <a:lnTo>
                    <a:pt x="344795" y="386539"/>
                  </a:lnTo>
                  <a:lnTo>
                    <a:pt x="323213" y="341552"/>
                  </a:lnTo>
                  <a:lnTo>
                    <a:pt x="356345" y="325645"/>
                  </a:lnTo>
                  <a:lnTo>
                    <a:pt x="353467" y="319667"/>
                  </a:lnTo>
                  <a:lnTo>
                    <a:pt x="312676" y="319667"/>
                  </a:lnTo>
                  <a:lnTo>
                    <a:pt x="292209" y="276910"/>
                  </a:lnTo>
                  <a:lnTo>
                    <a:pt x="333852" y="256949"/>
                  </a:lnTo>
                  <a:lnTo>
                    <a:pt x="323315" y="234963"/>
                  </a:lnTo>
                  <a:close/>
                </a:path>
                <a:path w="911859" h="553084">
                  <a:moveTo>
                    <a:pt x="386438" y="366579"/>
                  </a:moveTo>
                  <a:lnTo>
                    <a:pt x="344795" y="386539"/>
                  </a:lnTo>
                  <a:lnTo>
                    <a:pt x="396048" y="386539"/>
                  </a:lnTo>
                  <a:lnTo>
                    <a:pt x="386438" y="366579"/>
                  </a:lnTo>
                  <a:close/>
                </a:path>
                <a:path w="911859" h="553084">
                  <a:moveTo>
                    <a:pt x="391174" y="205478"/>
                  </a:moveTo>
                  <a:lnTo>
                    <a:pt x="382951" y="207147"/>
                  </a:lnTo>
                  <a:lnTo>
                    <a:pt x="374178" y="210544"/>
                  </a:lnTo>
                  <a:lnTo>
                    <a:pt x="338715" y="227668"/>
                  </a:lnTo>
                  <a:lnTo>
                    <a:pt x="412376" y="381068"/>
                  </a:lnTo>
                  <a:lnTo>
                    <a:pt x="436389" y="369517"/>
                  </a:lnTo>
                  <a:lnTo>
                    <a:pt x="408728" y="311865"/>
                  </a:lnTo>
                  <a:lnTo>
                    <a:pt x="420177" y="306394"/>
                  </a:lnTo>
                  <a:lnTo>
                    <a:pt x="428348" y="301679"/>
                  </a:lnTo>
                  <a:lnTo>
                    <a:pt x="434780" y="296338"/>
                  </a:lnTo>
                  <a:lnTo>
                    <a:pt x="439484" y="290350"/>
                  </a:lnTo>
                  <a:lnTo>
                    <a:pt x="439650" y="289980"/>
                  </a:lnTo>
                  <a:lnTo>
                    <a:pt x="398292" y="289980"/>
                  </a:lnTo>
                  <a:lnTo>
                    <a:pt x="373266" y="238002"/>
                  </a:lnTo>
                  <a:lnTo>
                    <a:pt x="384715" y="232531"/>
                  </a:lnTo>
                  <a:lnTo>
                    <a:pt x="388565" y="230606"/>
                  </a:lnTo>
                  <a:lnTo>
                    <a:pt x="392010" y="230201"/>
                  </a:lnTo>
                  <a:lnTo>
                    <a:pt x="427811" y="230201"/>
                  </a:lnTo>
                  <a:lnTo>
                    <a:pt x="423630" y="222820"/>
                  </a:lnTo>
                  <a:lnTo>
                    <a:pt x="418316" y="216041"/>
                  </a:lnTo>
                  <a:lnTo>
                    <a:pt x="412412" y="210896"/>
                  </a:lnTo>
                  <a:lnTo>
                    <a:pt x="405891" y="207403"/>
                  </a:lnTo>
                  <a:lnTo>
                    <a:pt x="398827" y="205558"/>
                  </a:lnTo>
                  <a:lnTo>
                    <a:pt x="391174" y="205478"/>
                  </a:lnTo>
                  <a:close/>
                </a:path>
                <a:path w="911859" h="553084">
                  <a:moveTo>
                    <a:pt x="474384" y="162518"/>
                  </a:moveTo>
                  <a:lnTo>
                    <a:pt x="439124" y="179439"/>
                  </a:lnTo>
                  <a:lnTo>
                    <a:pt x="488164" y="344693"/>
                  </a:lnTo>
                  <a:lnTo>
                    <a:pt x="510353" y="334055"/>
                  </a:lnTo>
                  <a:lnTo>
                    <a:pt x="501133" y="304165"/>
                  </a:lnTo>
                  <a:lnTo>
                    <a:pt x="530719" y="289980"/>
                  </a:lnTo>
                  <a:lnTo>
                    <a:pt x="562732" y="289980"/>
                  </a:lnTo>
                  <a:lnTo>
                    <a:pt x="557184" y="281976"/>
                  </a:lnTo>
                  <a:lnTo>
                    <a:pt x="494243" y="281976"/>
                  </a:lnTo>
                  <a:lnTo>
                    <a:pt x="468609" y="198791"/>
                  </a:lnTo>
                  <a:lnTo>
                    <a:pt x="499526" y="198791"/>
                  </a:lnTo>
                  <a:lnTo>
                    <a:pt x="474384" y="162518"/>
                  </a:lnTo>
                  <a:close/>
                </a:path>
                <a:path w="911859" h="553084">
                  <a:moveTo>
                    <a:pt x="247223" y="271540"/>
                  </a:moveTo>
                  <a:lnTo>
                    <a:pt x="172752" y="307205"/>
                  </a:lnTo>
                  <a:lnTo>
                    <a:pt x="183289" y="329191"/>
                  </a:lnTo>
                  <a:lnTo>
                    <a:pt x="208417" y="317033"/>
                  </a:lnTo>
                  <a:lnTo>
                    <a:pt x="238075" y="317033"/>
                  </a:lnTo>
                  <a:lnTo>
                    <a:pt x="232531" y="305482"/>
                  </a:lnTo>
                  <a:lnTo>
                    <a:pt x="257760" y="293425"/>
                  </a:lnTo>
                  <a:lnTo>
                    <a:pt x="247223" y="271540"/>
                  </a:lnTo>
                  <a:close/>
                </a:path>
                <a:path w="911859" h="553084">
                  <a:moveTo>
                    <a:pt x="345808" y="303760"/>
                  </a:moveTo>
                  <a:lnTo>
                    <a:pt x="312676" y="319667"/>
                  </a:lnTo>
                  <a:lnTo>
                    <a:pt x="353467" y="319667"/>
                  </a:lnTo>
                  <a:lnTo>
                    <a:pt x="345808" y="303760"/>
                  </a:lnTo>
                  <a:close/>
                </a:path>
                <a:path w="911859" h="553084">
                  <a:moveTo>
                    <a:pt x="562732" y="289980"/>
                  </a:moveTo>
                  <a:lnTo>
                    <a:pt x="530719" y="289980"/>
                  </a:lnTo>
                  <a:lnTo>
                    <a:pt x="548247" y="315817"/>
                  </a:lnTo>
                  <a:lnTo>
                    <a:pt x="572564" y="304165"/>
                  </a:lnTo>
                  <a:lnTo>
                    <a:pt x="562732" y="289980"/>
                  </a:lnTo>
                  <a:close/>
                </a:path>
                <a:path w="911859" h="553084">
                  <a:moveTo>
                    <a:pt x="568077" y="158769"/>
                  </a:moveTo>
                  <a:lnTo>
                    <a:pt x="538419" y="158769"/>
                  </a:lnTo>
                  <a:lnTo>
                    <a:pt x="601542" y="290284"/>
                  </a:lnTo>
                  <a:lnTo>
                    <a:pt x="625656" y="278733"/>
                  </a:lnTo>
                  <a:lnTo>
                    <a:pt x="568077" y="158769"/>
                  </a:lnTo>
                  <a:close/>
                </a:path>
                <a:path w="911859" h="553084">
                  <a:moveTo>
                    <a:pt x="427811" y="230201"/>
                  </a:moveTo>
                  <a:lnTo>
                    <a:pt x="392010" y="230201"/>
                  </a:lnTo>
                  <a:lnTo>
                    <a:pt x="398089" y="232632"/>
                  </a:lnTo>
                  <a:lnTo>
                    <a:pt x="400926" y="235875"/>
                  </a:lnTo>
                  <a:lnTo>
                    <a:pt x="403561" y="241245"/>
                  </a:lnTo>
                  <a:lnTo>
                    <a:pt x="414605" y="264346"/>
                  </a:lnTo>
                  <a:lnTo>
                    <a:pt x="417138" y="269716"/>
                  </a:lnTo>
                  <a:lnTo>
                    <a:pt x="417948" y="273971"/>
                  </a:lnTo>
                  <a:lnTo>
                    <a:pt x="416935" y="277112"/>
                  </a:lnTo>
                  <a:lnTo>
                    <a:pt x="416023" y="280253"/>
                  </a:lnTo>
                  <a:lnTo>
                    <a:pt x="413592" y="282685"/>
                  </a:lnTo>
                  <a:lnTo>
                    <a:pt x="409640" y="284509"/>
                  </a:lnTo>
                  <a:lnTo>
                    <a:pt x="398292" y="289980"/>
                  </a:lnTo>
                  <a:lnTo>
                    <a:pt x="439650" y="289980"/>
                  </a:lnTo>
                  <a:lnTo>
                    <a:pt x="442468" y="283698"/>
                  </a:lnTo>
                  <a:lnTo>
                    <a:pt x="443744" y="276910"/>
                  </a:lnTo>
                  <a:lnTo>
                    <a:pt x="443619" y="270830"/>
                  </a:lnTo>
                  <a:lnTo>
                    <a:pt x="443532" y="268576"/>
                  </a:lnTo>
                  <a:lnTo>
                    <a:pt x="441556" y="260160"/>
                  </a:lnTo>
                  <a:lnTo>
                    <a:pt x="437909" y="251174"/>
                  </a:lnTo>
                  <a:lnTo>
                    <a:pt x="428384" y="231214"/>
                  </a:lnTo>
                  <a:lnTo>
                    <a:pt x="427811" y="230201"/>
                  </a:lnTo>
                  <a:close/>
                </a:path>
                <a:path w="911859" h="553084">
                  <a:moveTo>
                    <a:pt x="499526" y="198791"/>
                  </a:moveTo>
                  <a:lnTo>
                    <a:pt x="468609" y="198791"/>
                  </a:lnTo>
                  <a:lnTo>
                    <a:pt x="517446" y="270830"/>
                  </a:lnTo>
                  <a:lnTo>
                    <a:pt x="494243" y="281976"/>
                  </a:lnTo>
                  <a:lnTo>
                    <a:pt x="557184" y="281976"/>
                  </a:lnTo>
                  <a:lnTo>
                    <a:pt x="499526" y="198791"/>
                  </a:lnTo>
                  <a:close/>
                </a:path>
                <a:path w="911859" h="553084">
                  <a:moveTo>
                    <a:pt x="604379" y="100105"/>
                  </a:moveTo>
                  <a:lnTo>
                    <a:pt x="580568" y="111554"/>
                  </a:lnTo>
                  <a:lnTo>
                    <a:pt x="670643" y="213989"/>
                  </a:lnTo>
                  <a:lnTo>
                    <a:pt x="671048" y="215408"/>
                  </a:lnTo>
                  <a:lnTo>
                    <a:pt x="672669" y="221386"/>
                  </a:lnTo>
                  <a:lnTo>
                    <a:pt x="672163" y="226047"/>
                  </a:lnTo>
                  <a:lnTo>
                    <a:pt x="669427" y="229390"/>
                  </a:lnTo>
                  <a:lnTo>
                    <a:pt x="666691" y="232835"/>
                  </a:lnTo>
                  <a:lnTo>
                    <a:pt x="662233" y="235672"/>
                  </a:lnTo>
                  <a:lnTo>
                    <a:pt x="655749" y="238104"/>
                  </a:lnTo>
                  <a:lnTo>
                    <a:pt x="666083" y="259584"/>
                  </a:lnTo>
                  <a:lnTo>
                    <a:pt x="698810" y="231315"/>
                  </a:lnTo>
                  <a:lnTo>
                    <a:pt x="699291" y="217627"/>
                  </a:lnTo>
                  <a:lnTo>
                    <a:pt x="698759" y="211203"/>
                  </a:lnTo>
                  <a:lnTo>
                    <a:pt x="697620" y="204323"/>
                  </a:lnTo>
                  <a:lnTo>
                    <a:pt x="695872" y="196967"/>
                  </a:lnTo>
                  <a:lnTo>
                    <a:pt x="691682" y="178628"/>
                  </a:lnTo>
                  <a:lnTo>
                    <a:pt x="667401" y="178628"/>
                  </a:lnTo>
                  <a:lnTo>
                    <a:pt x="642678" y="146206"/>
                  </a:lnTo>
                  <a:lnTo>
                    <a:pt x="604379" y="100105"/>
                  </a:lnTo>
                  <a:close/>
                </a:path>
                <a:path w="911859" h="553084">
                  <a:moveTo>
                    <a:pt x="729928" y="42960"/>
                  </a:moveTo>
                  <a:lnTo>
                    <a:pt x="721710" y="44628"/>
                  </a:lnTo>
                  <a:lnTo>
                    <a:pt x="712894" y="48026"/>
                  </a:lnTo>
                  <a:lnTo>
                    <a:pt x="677431" y="65149"/>
                  </a:lnTo>
                  <a:lnTo>
                    <a:pt x="751092" y="218549"/>
                  </a:lnTo>
                  <a:lnTo>
                    <a:pt x="775105" y="206998"/>
                  </a:lnTo>
                  <a:lnTo>
                    <a:pt x="747444" y="149347"/>
                  </a:lnTo>
                  <a:lnTo>
                    <a:pt x="758893" y="143875"/>
                  </a:lnTo>
                  <a:lnTo>
                    <a:pt x="767066" y="139161"/>
                  </a:lnTo>
                  <a:lnTo>
                    <a:pt x="773509" y="133819"/>
                  </a:lnTo>
                  <a:lnTo>
                    <a:pt x="778242" y="127832"/>
                  </a:lnTo>
                  <a:lnTo>
                    <a:pt x="778412" y="127461"/>
                  </a:lnTo>
                  <a:lnTo>
                    <a:pt x="737008" y="127461"/>
                  </a:lnTo>
                  <a:lnTo>
                    <a:pt x="712083" y="75484"/>
                  </a:lnTo>
                  <a:lnTo>
                    <a:pt x="723431" y="70012"/>
                  </a:lnTo>
                  <a:lnTo>
                    <a:pt x="727281" y="68087"/>
                  </a:lnTo>
                  <a:lnTo>
                    <a:pt x="730726" y="67682"/>
                  </a:lnTo>
                  <a:lnTo>
                    <a:pt x="766526" y="67682"/>
                  </a:lnTo>
                  <a:lnTo>
                    <a:pt x="762346" y="60301"/>
                  </a:lnTo>
                  <a:lnTo>
                    <a:pt x="757032" y="53522"/>
                  </a:lnTo>
                  <a:lnTo>
                    <a:pt x="751128" y="48377"/>
                  </a:lnTo>
                  <a:lnTo>
                    <a:pt x="744607" y="44885"/>
                  </a:lnTo>
                  <a:lnTo>
                    <a:pt x="737557" y="43039"/>
                  </a:lnTo>
                  <a:lnTo>
                    <a:pt x="729928" y="42960"/>
                  </a:lnTo>
                  <a:close/>
                </a:path>
                <a:path w="911859" h="553084">
                  <a:moveTo>
                    <a:pt x="813100" y="0"/>
                  </a:moveTo>
                  <a:lnTo>
                    <a:pt x="777840" y="16920"/>
                  </a:lnTo>
                  <a:lnTo>
                    <a:pt x="826880" y="182175"/>
                  </a:lnTo>
                  <a:lnTo>
                    <a:pt x="849069" y="171536"/>
                  </a:lnTo>
                  <a:lnTo>
                    <a:pt x="839849" y="141646"/>
                  </a:lnTo>
                  <a:lnTo>
                    <a:pt x="869435" y="127461"/>
                  </a:lnTo>
                  <a:lnTo>
                    <a:pt x="901448" y="127461"/>
                  </a:lnTo>
                  <a:lnTo>
                    <a:pt x="895900" y="119457"/>
                  </a:lnTo>
                  <a:lnTo>
                    <a:pt x="832959" y="119457"/>
                  </a:lnTo>
                  <a:lnTo>
                    <a:pt x="807325" y="36272"/>
                  </a:lnTo>
                  <a:lnTo>
                    <a:pt x="838242" y="36272"/>
                  </a:lnTo>
                  <a:lnTo>
                    <a:pt x="813100" y="0"/>
                  </a:lnTo>
                  <a:close/>
                </a:path>
                <a:path w="911859" h="553084">
                  <a:moveTo>
                    <a:pt x="666894" y="70114"/>
                  </a:moveTo>
                  <a:lnTo>
                    <a:pt x="641665" y="82272"/>
                  </a:lnTo>
                  <a:lnTo>
                    <a:pt x="655951" y="140126"/>
                  </a:lnTo>
                  <a:lnTo>
                    <a:pt x="667401" y="178628"/>
                  </a:lnTo>
                  <a:lnTo>
                    <a:pt x="691682" y="178628"/>
                  </a:lnTo>
                  <a:lnTo>
                    <a:pt x="666894" y="70114"/>
                  </a:lnTo>
                  <a:close/>
                </a:path>
                <a:path w="911859" h="553084">
                  <a:moveTo>
                    <a:pt x="577225" y="113175"/>
                  </a:moveTo>
                  <a:lnTo>
                    <a:pt x="502653" y="148941"/>
                  </a:lnTo>
                  <a:lnTo>
                    <a:pt x="513190" y="170827"/>
                  </a:lnTo>
                  <a:lnTo>
                    <a:pt x="538419" y="158769"/>
                  </a:lnTo>
                  <a:lnTo>
                    <a:pt x="568077" y="158769"/>
                  </a:lnTo>
                  <a:lnTo>
                    <a:pt x="562533" y="147219"/>
                  </a:lnTo>
                  <a:lnTo>
                    <a:pt x="587762" y="135060"/>
                  </a:lnTo>
                  <a:lnTo>
                    <a:pt x="577225" y="113175"/>
                  </a:lnTo>
                  <a:close/>
                </a:path>
                <a:path w="911859" h="553084">
                  <a:moveTo>
                    <a:pt x="901448" y="127461"/>
                  </a:moveTo>
                  <a:lnTo>
                    <a:pt x="869435" y="127461"/>
                  </a:lnTo>
                  <a:lnTo>
                    <a:pt x="886963" y="153298"/>
                  </a:lnTo>
                  <a:lnTo>
                    <a:pt x="911280" y="141646"/>
                  </a:lnTo>
                  <a:lnTo>
                    <a:pt x="901448" y="127461"/>
                  </a:lnTo>
                  <a:close/>
                </a:path>
                <a:path w="911859" h="553084">
                  <a:moveTo>
                    <a:pt x="766526" y="67682"/>
                  </a:moveTo>
                  <a:lnTo>
                    <a:pt x="730726" y="67682"/>
                  </a:lnTo>
                  <a:lnTo>
                    <a:pt x="736805" y="70114"/>
                  </a:lnTo>
                  <a:lnTo>
                    <a:pt x="739642" y="73356"/>
                  </a:lnTo>
                  <a:lnTo>
                    <a:pt x="742277" y="78726"/>
                  </a:lnTo>
                  <a:lnTo>
                    <a:pt x="753321" y="101827"/>
                  </a:lnTo>
                  <a:lnTo>
                    <a:pt x="755854" y="107197"/>
                  </a:lnTo>
                  <a:lnTo>
                    <a:pt x="756664" y="111453"/>
                  </a:lnTo>
                  <a:lnTo>
                    <a:pt x="755651" y="114593"/>
                  </a:lnTo>
                  <a:lnTo>
                    <a:pt x="754739" y="117734"/>
                  </a:lnTo>
                  <a:lnTo>
                    <a:pt x="752307" y="120166"/>
                  </a:lnTo>
                  <a:lnTo>
                    <a:pt x="748356" y="121990"/>
                  </a:lnTo>
                  <a:lnTo>
                    <a:pt x="737008" y="127461"/>
                  </a:lnTo>
                  <a:lnTo>
                    <a:pt x="778412" y="127461"/>
                  </a:lnTo>
                  <a:lnTo>
                    <a:pt x="781285" y="121179"/>
                  </a:lnTo>
                  <a:lnTo>
                    <a:pt x="782470" y="114593"/>
                  </a:lnTo>
                  <a:lnTo>
                    <a:pt x="782490" y="111453"/>
                  </a:lnTo>
                  <a:lnTo>
                    <a:pt x="782260" y="106057"/>
                  </a:lnTo>
                  <a:lnTo>
                    <a:pt x="780274" y="97641"/>
                  </a:lnTo>
                  <a:lnTo>
                    <a:pt x="776625" y="88655"/>
                  </a:lnTo>
                  <a:lnTo>
                    <a:pt x="767100" y="68695"/>
                  </a:lnTo>
                  <a:lnTo>
                    <a:pt x="766526" y="67682"/>
                  </a:lnTo>
                  <a:close/>
                </a:path>
                <a:path w="911859" h="553084">
                  <a:moveTo>
                    <a:pt x="838242" y="36272"/>
                  </a:moveTo>
                  <a:lnTo>
                    <a:pt x="807325" y="36272"/>
                  </a:lnTo>
                  <a:lnTo>
                    <a:pt x="856161" y="108312"/>
                  </a:lnTo>
                  <a:lnTo>
                    <a:pt x="832959" y="119457"/>
                  </a:lnTo>
                  <a:lnTo>
                    <a:pt x="895900" y="119457"/>
                  </a:lnTo>
                  <a:lnTo>
                    <a:pt x="838242" y="36272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2666738" y="9466617"/>
              <a:ext cx="76835" cy="80645"/>
            </a:xfrm>
            <a:custGeom>
              <a:avLst/>
              <a:gdLst/>
              <a:ahLst/>
              <a:cxnLst/>
              <a:rect l="l" t="t" r="r" b="b"/>
              <a:pathLst>
                <a:path w="76834" h="80645">
                  <a:moveTo>
                    <a:pt x="76598" y="0"/>
                  </a:moveTo>
                  <a:lnTo>
                    <a:pt x="0" y="80246"/>
                  </a:lnTo>
                  <a:lnTo>
                    <a:pt x="76598" y="80246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6301525" y="9351719"/>
              <a:ext cx="2673985" cy="1707514"/>
            </a:xfrm>
            <a:custGeom>
              <a:avLst/>
              <a:gdLst/>
              <a:ahLst/>
              <a:cxnLst/>
              <a:rect l="l" t="t" r="r" b="b"/>
              <a:pathLst>
                <a:path w="2673984" h="1707515">
                  <a:moveTo>
                    <a:pt x="369010" y="0"/>
                  </a:moveTo>
                  <a:lnTo>
                    <a:pt x="295249" y="295249"/>
                  </a:lnTo>
                  <a:lnTo>
                    <a:pt x="0" y="369010"/>
                  </a:lnTo>
                  <a:lnTo>
                    <a:pt x="369010" y="0"/>
                  </a:lnTo>
                  <a:lnTo>
                    <a:pt x="2673656" y="0"/>
                  </a:lnTo>
                  <a:lnTo>
                    <a:pt x="2673656" y="1707055"/>
                  </a:lnTo>
                  <a:lnTo>
                    <a:pt x="0" y="1707055"/>
                  </a:lnTo>
                  <a:lnTo>
                    <a:pt x="0" y="369010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5267241" y="9345437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5" y="405886"/>
                  </a:lnTo>
                  <a:lnTo>
                    <a:pt x="597014" y="436347"/>
                  </a:lnTo>
                  <a:lnTo>
                    <a:pt x="563506" y="462081"/>
                  </a:lnTo>
                  <a:lnTo>
                    <a:pt x="527711" y="483763"/>
                  </a:lnTo>
                  <a:lnTo>
                    <a:pt x="490011" y="502070"/>
                  </a:lnTo>
                  <a:lnTo>
                    <a:pt x="450788" y="517674"/>
                  </a:lnTo>
                  <a:lnTo>
                    <a:pt x="410421" y="531254"/>
                  </a:lnTo>
                  <a:lnTo>
                    <a:pt x="369293" y="543482"/>
                  </a:lnTo>
                  <a:lnTo>
                    <a:pt x="286278" y="566589"/>
                  </a:lnTo>
                  <a:lnTo>
                    <a:pt x="245153" y="578818"/>
                  </a:lnTo>
                  <a:lnTo>
                    <a:pt x="204792" y="592397"/>
                  </a:lnTo>
                  <a:lnTo>
                    <a:pt x="165575" y="608002"/>
                  </a:lnTo>
                  <a:lnTo>
                    <a:pt x="127883" y="626308"/>
                  </a:lnTo>
                  <a:lnTo>
                    <a:pt x="92099" y="647990"/>
                  </a:lnTo>
                  <a:lnTo>
                    <a:pt x="58603" y="673724"/>
                  </a:lnTo>
                  <a:lnTo>
                    <a:pt x="27776" y="704185"/>
                  </a:lnTo>
                  <a:lnTo>
                    <a:pt x="0" y="740048"/>
                  </a:lnTo>
                  <a:lnTo>
                    <a:pt x="144483" y="1264171"/>
                  </a:lnTo>
                  <a:lnTo>
                    <a:pt x="172275" y="1228309"/>
                  </a:lnTo>
                  <a:lnTo>
                    <a:pt x="203116" y="1197850"/>
                  </a:lnTo>
                  <a:lnTo>
                    <a:pt x="236625" y="1172117"/>
                  </a:lnTo>
                  <a:lnTo>
                    <a:pt x="272419" y="1150436"/>
                  </a:lnTo>
                  <a:lnTo>
                    <a:pt x="310119" y="1132131"/>
                  </a:lnTo>
                  <a:lnTo>
                    <a:pt x="349343" y="1116527"/>
                  </a:lnTo>
                  <a:lnTo>
                    <a:pt x="389709" y="1102949"/>
                  </a:lnTo>
                  <a:lnTo>
                    <a:pt x="430837" y="1090720"/>
                  </a:lnTo>
                  <a:lnTo>
                    <a:pt x="513852" y="1067615"/>
                  </a:lnTo>
                  <a:lnTo>
                    <a:pt x="554977" y="1055386"/>
                  </a:lnTo>
                  <a:lnTo>
                    <a:pt x="595339" y="1041807"/>
                  </a:lnTo>
                  <a:lnTo>
                    <a:pt x="634556" y="1026203"/>
                  </a:lnTo>
                  <a:lnTo>
                    <a:pt x="672247" y="1007897"/>
                  </a:lnTo>
                  <a:lnTo>
                    <a:pt x="708032" y="986214"/>
                  </a:lnTo>
                  <a:lnTo>
                    <a:pt x="741528" y="960480"/>
                  </a:lnTo>
                  <a:lnTo>
                    <a:pt x="772355" y="930020"/>
                  </a:lnTo>
                  <a:lnTo>
                    <a:pt x="827923" y="858294"/>
                  </a:lnTo>
                  <a:lnTo>
                    <a:pt x="858764" y="827833"/>
                  </a:lnTo>
                  <a:lnTo>
                    <a:pt x="892273" y="802099"/>
                  </a:lnTo>
                  <a:lnTo>
                    <a:pt x="928068" y="780417"/>
                  </a:lnTo>
                  <a:lnTo>
                    <a:pt x="965769" y="762111"/>
                  </a:lnTo>
                  <a:lnTo>
                    <a:pt x="1004994" y="746506"/>
                  </a:lnTo>
                  <a:lnTo>
                    <a:pt x="1045363" y="732927"/>
                  </a:lnTo>
                  <a:lnTo>
                    <a:pt x="1086494" y="720698"/>
                  </a:lnTo>
                  <a:lnTo>
                    <a:pt x="1169517" y="697591"/>
                  </a:lnTo>
                  <a:lnTo>
                    <a:pt x="1210648" y="685363"/>
                  </a:lnTo>
                  <a:lnTo>
                    <a:pt x="1251017" y="671784"/>
                  </a:lnTo>
                  <a:lnTo>
                    <a:pt x="1290242" y="656179"/>
                  </a:lnTo>
                  <a:lnTo>
                    <a:pt x="1327943" y="637873"/>
                  </a:lnTo>
                  <a:lnTo>
                    <a:pt x="1363738" y="616190"/>
                  </a:lnTo>
                  <a:lnTo>
                    <a:pt x="1397247" y="590456"/>
                  </a:lnTo>
                  <a:lnTo>
                    <a:pt x="1428088" y="559996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5" name="object 4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422502" y="9308556"/>
              <a:ext cx="320984" cy="290588"/>
            </a:xfrm>
            <a:prstGeom prst="rect">
              <a:avLst/>
            </a:prstGeom>
          </p:spPr>
        </p:pic>
        <p:sp>
          <p:nvSpPr>
            <p:cNvPr id="46" name="object 46"/>
            <p:cNvSpPr/>
            <p:nvPr/>
          </p:nvSpPr>
          <p:spPr>
            <a:xfrm>
              <a:off x="15348903" y="9566725"/>
              <a:ext cx="1073785" cy="889000"/>
            </a:xfrm>
            <a:custGeom>
              <a:avLst/>
              <a:gdLst/>
              <a:ahLst/>
              <a:cxnLst/>
              <a:rect l="l" t="t" r="r" b="b"/>
              <a:pathLst>
                <a:path w="1073784" h="889000">
                  <a:moveTo>
                    <a:pt x="148844" y="613410"/>
                  </a:moveTo>
                  <a:lnTo>
                    <a:pt x="103060" y="515620"/>
                  </a:lnTo>
                  <a:lnTo>
                    <a:pt x="76898" y="459740"/>
                  </a:lnTo>
                  <a:lnTo>
                    <a:pt x="50253" y="472440"/>
                  </a:lnTo>
                  <a:lnTo>
                    <a:pt x="60083" y="544830"/>
                  </a:lnTo>
                  <a:lnTo>
                    <a:pt x="67068" y="582930"/>
                  </a:lnTo>
                  <a:lnTo>
                    <a:pt x="21577" y="485140"/>
                  </a:lnTo>
                  <a:lnTo>
                    <a:pt x="0" y="495300"/>
                  </a:lnTo>
                  <a:lnTo>
                    <a:pt x="71932" y="648970"/>
                  </a:lnTo>
                  <a:lnTo>
                    <a:pt x="96761" y="637540"/>
                  </a:lnTo>
                  <a:lnTo>
                    <a:pt x="88112" y="582930"/>
                  </a:lnTo>
                  <a:lnTo>
                    <a:pt x="84099" y="557530"/>
                  </a:lnTo>
                  <a:lnTo>
                    <a:pt x="76390" y="515620"/>
                  </a:lnTo>
                  <a:lnTo>
                    <a:pt x="127050" y="623570"/>
                  </a:lnTo>
                  <a:lnTo>
                    <a:pt x="148844" y="613410"/>
                  </a:lnTo>
                  <a:close/>
                </a:path>
                <a:path w="1073784" h="889000">
                  <a:moveTo>
                    <a:pt x="242049" y="570230"/>
                  </a:moveTo>
                  <a:lnTo>
                    <a:pt x="216522" y="515620"/>
                  </a:lnTo>
                  <a:lnTo>
                    <a:pt x="212369" y="506730"/>
                  </a:lnTo>
                  <a:lnTo>
                    <a:pt x="170218" y="416560"/>
                  </a:lnTo>
                  <a:lnTo>
                    <a:pt x="145491" y="427990"/>
                  </a:lnTo>
                  <a:lnTo>
                    <a:pt x="176301" y="494030"/>
                  </a:lnTo>
                  <a:lnTo>
                    <a:pt x="148742" y="506730"/>
                  </a:lnTo>
                  <a:lnTo>
                    <a:pt x="117932" y="440690"/>
                  </a:lnTo>
                  <a:lnTo>
                    <a:pt x="93713" y="452120"/>
                  </a:lnTo>
                  <a:lnTo>
                    <a:pt x="165557" y="605790"/>
                  </a:lnTo>
                  <a:lnTo>
                    <a:pt x="189776" y="594360"/>
                  </a:lnTo>
                  <a:lnTo>
                    <a:pt x="158965" y="528320"/>
                  </a:lnTo>
                  <a:lnTo>
                    <a:pt x="186626" y="515620"/>
                  </a:lnTo>
                  <a:lnTo>
                    <a:pt x="217436" y="581660"/>
                  </a:lnTo>
                  <a:lnTo>
                    <a:pt x="242049" y="570230"/>
                  </a:lnTo>
                  <a:close/>
                </a:path>
                <a:path w="1073784" h="889000">
                  <a:moveTo>
                    <a:pt x="253809" y="853935"/>
                  </a:moveTo>
                  <a:lnTo>
                    <a:pt x="229768" y="802360"/>
                  </a:lnTo>
                  <a:lnTo>
                    <a:pt x="222821" y="787476"/>
                  </a:lnTo>
                  <a:lnTo>
                    <a:pt x="197408" y="732955"/>
                  </a:lnTo>
                  <a:lnTo>
                    <a:pt x="190080" y="717257"/>
                  </a:lnTo>
                  <a:lnTo>
                    <a:pt x="190080" y="780376"/>
                  </a:lnTo>
                  <a:lnTo>
                    <a:pt x="180136" y="784936"/>
                  </a:lnTo>
                  <a:lnTo>
                    <a:pt x="175996" y="786968"/>
                  </a:lnTo>
                  <a:lnTo>
                    <a:pt x="171945" y="787476"/>
                  </a:lnTo>
                  <a:lnTo>
                    <a:pt x="168186" y="786257"/>
                  </a:lnTo>
                  <a:lnTo>
                    <a:pt x="147828" y="750087"/>
                  </a:lnTo>
                  <a:lnTo>
                    <a:pt x="149440" y="743089"/>
                  </a:lnTo>
                  <a:lnTo>
                    <a:pt x="151980" y="740359"/>
                  </a:lnTo>
                  <a:lnTo>
                    <a:pt x="156235" y="738428"/>
                  </a:lnTo>
                  <a:lnTo>
                    <a:pt x="167982" y="732955"/>
                  </a:lnTo>
                  <a:lnTo>
                    <a:pt x="190080" y="780376"/>
                  </a:lnTo>
                  <a:lnTo>
                    <a:pt x="190080" y="717257"/>
                  </a:lnTo>
                  <a:lnTo>
                    <a:pt x="181864" y="699630"/>
                  </a:lnTo>
                  <a:lnTo>
                    <a:pt x="145288" y="716648"/>
                  </a:lnTo>
                  <a:lnTo>
                    <a:pt x="120624" y="744994"/>
                  </a:lnTo>
                  <a:lnTo>
                    <a:pt x="120789" y="752360"/>
                  </a:lnTo>
                  <a:lnTo>
                    <a:pt x="122555" y="760336"/>
                  </a:lnTo>
                  <a:lnTo>
                    <a:pt x="125945" y="768934"/>
                  </a:lnTo>
                  <a:lnTo>
                    <a:pt x="131610" y="780986"/>
                  </a:lnTo>
                  <a:lnTo>
                    <a:pt x="135255" y="788987"/>
                  </a:lnTo>
                  <a:lnTo>
                    <a:pt x="139623" y="794969"/>
                  </a:lnTo>
                  <a:lnTo>
                    <a:pt x="144678" y="798918"/>
                  </a:lnTo>
                  <a:lnTo>
                    <a:pt x="149644" y="802868"/>
                  </a:lnTo>
                  <a:lnTo>
                    <a:pt x="155524" y="804900"/>
                  </a:lnTo>
                  <a:lnTo>
                    <a:pt x="162013" y="804900"/>
                  </a:lnTo>
                  <a:lnTo>
                    <a:pt x="157251" y="810272"/>
                  </a:lnTo>
                  <a:lnTo>
                    <a:pt x="155016" y="816343"/>
                  </a:lnTo>
                  <a:lnTo>
                    <a:pt x="155422" y="829818"/>
                  </a:lnTo>
                  <a:lnTo>
                    <a:pt x="157454" y="837222"/>
                  </a:lnTo>
                  <a:lnTo>
                    <a:pt x="161302" y="845223"/>
                  </a:lnTo>
                  <a:lnTo>
                    <a:pt x="172339" y="869035"/>
                  </a:lnTo>
                  <a:lnTo>
                    <a:pt x="174167" y="872782"/>
                  </a:lnTo>
                  <a:lnTo>
                    <a:pt x="175590" y="876122"/>
                  </a:lnTo>
                  <a:lnTo>
                    <a:pt x="176606" y="879271"/>
                  </a:lnTo>
                  <a:lnTo>
                    <a:pt x="177711" y="882408"/>
                  </a:lnTo>
                  <a:lnTo>
                    <a:pt x="178320" y="885647"/>
                  </a:lnTo>
                  <a:lnTo>
                    <a:pt x="178422" y="888987"/>
                  </a:lnTo>
                  <a:lnTo>
                    <a:pt x="203149" y="877544"/>
                  </a:lnTo>
                  <a:lnTo>
                    <a:pt x="196456" y="857580"/>
                  </a:lnTo>
                  <a:lnTo>
                    <a:pt x="185216" y="833272"/>
                  </a:lnTo>
                  <a:lnTo>
                    <a:pt x="181864" y="826274"/>
                  </a:lnTo>
                  <a:lnTo>
                    <a:pt x="180759" y="820597"/>
                  </a:lnTo>
                  <a:lnTo>
                    <a:pt x="181864" y="816343"/>
                  </a:lnTo>
                  <a:lnTo>
                    <a:pt x="183083" y="812088"/>
                  </a:lnTo>
                  <a:lnTo>
                    <a:pt x="186423" y="808748"/>
                  </a:lnTo>
                  <a:lnTo>
                    <a:pt x="191897" y="806310"/>
                  </a:lnTo>
                  <a:lnTo>
                    <a:pt x="200304" y="802360"/>
                  </a:lnTo>
                  <a:lnTo>
                    <a:pt x="229590" y="865187"/>
                  </a:lnTo>
                  <a:lnTo>
                    <a:pt x="253809" y="853935"/>
                  </a:lnTo>
                  <a:close/>
                </a:path>
                <a:path w="1073784" h="889000">
                  <a:moveTo>
                    <a:pt x="319062" y="516890"/>
                  </a:moveTo>
                  <a:lnTo>
                    <a:pt x="318922" y="509270"/>
                  </a:lnTo>
                  <a:lnTo>
                    <a:pt x="317119" y="500380"/>
                  </a:lnTo>
                  <a:lnTo>
                    <a:pt x="313690" y="491490"/>
                  </a:lnTo>
                  <a:lnTo>
                    <a:pt x="293319" y="447903"/>
                  </a:lnTo>
                  <a:lnTo>
                    <a:pt x="293319" y="514350"/>
                  </a:lnTo>
                  <a:lnTo>
                    <a:pt x="291096" y="521970"/>
                  </a:lnTo>
                  <a:lnTo>
                    <a:pt x="288556" y="524510"/>
                  </a:lnTo>
                  <a:lnTo>
                    <a:pt x="280758" y="527050"/>
                  </a:lnTo>
                  <a:lnTo>
                    <a:pt x="277215" y="528320"/>
                  </a:lnTo>
                  <a:lnTo>
                    <a:pt x="270522" y="525780"/>
                  </a:lnTo>
                  <a:lnTo>
                    <a:pt x="267589" y="521970"/>
                  </a:lnTo>
                  <a:lnTo>
                    <a:pt x="264947" y="516890"/>
                  </a:lnTo>
                  <a:lnTo>
                    <a:pt x="226148" y="433070"/>
                  </a:lnTo>
                  <a:lnTo>
                    <a:pt x="223608" y="427990"/>
                  </a:lnTo>
                  <a:lnTo>
                    <a:pt x="222999" y="422910"/>
                  </a:lnTo>
                  <a:lnTo>
                    <a:pt x="224116" y="420370"/>
                  </a:lnTo>
                  <a:lnTo>
                    <a:pt x="225234" y="416560"/>
                  </a:lnTo>
                  <a:lnTo>
                    <a:pt x="227761" y="414020"/>
                  </a:lnTo>
                  <a:lnTo>
                    <a:pt x="231622" y="411480"/>
                  </a:lnTo>
                  <a:lnTo>
                    <a:pt x="235572" y="410210"/>
                  </a:lnTo>
                  <a:lnTo>
                    <a:pt x="239115" y="410210"/>
                  </a:lnTo>
                  <a:lnTo>
                    <a:pt x="290182" y="504190"/>
                  </a:lnTo>
                  <a:lnTo>
                    <a:pt x="293319" y="514350"/>
                  </a:lnTo>
                  <a:lnTo>
                    <a:pt x="293319" y="447903"/>
                  </a:lnTo>
                  <a:lnTo>
                    <a:pt x="276301" y="411480"/>
                  </a:lnTo>
                  <a:lnTo>
                    <a:pt x="246151" y="386080"/>
                  </a:lnTo>
                  <a:lnTo>
                    <a:pt x="238379" y="384810"/>
                  </a:lnTo>
                  <a:lnTo>
                    <a:pt x="230124" y="387350"/>
                  </a:lnTo>
                  <a:lnTo>
                    <a:pt x="221386" y="389890"/>
                  </a:lnTo>
                  <a:lnTo>
                    <a:pt x="197269" y="420370"/>
                  </a:lnTo>
                  <a:lnTo>
                    <a:pt x="197408" y="427990"/>
                  </a:lnTo>
                  <a:lnTo>
                    <a:pt x="240030" y="525780"/>
                  </a:lnTo>
                  <a:lnTo>
                    <a:pt x="270116" y="552450"/>
                  </a:lnTo>
                  <a:lnTo>
                    <a:pt x="277901" y="552450"/>
                  </a:lnTo>
                  <a:lnTo>
                    <a:pt x="314350" y="532130"/>
                  </a:lnTo>
                  <a:lnTo>
                    <a:pt x="315937" y="528320"/>
                  </a:lnTo>
                  <a:lnTo>
                    <a:pt x="317538" y="524510"/>
                  </a:lnTo>
                  <a:lnTo>
                    <a:pt x="319062" y="516890"/>
                  </a:lnTo>
                  <a:close/>
                </a:path>
                <a:path w="1073784" h="889000">
                  <a:moveTo>
                    <a:pt x="330327" y="801331"/>
                  </a:moveTo>
                  <a:lnTo>
                    <a:pt x="316903" y="759002"/>
                  </a:lnTo>
                  <a:lnTo>
                    <a:pt x="315404" y="755751"/>
                  </a:lnTo>
                  <a:lnTo>
                    <a:pt x="311048" y="749681"/>
                  </a:lnTo>
                  <a:lnTo>
                    <a:pt x="300520" y="741172"/>
                  </a:lnTo>
                  <a:lnTo>
                    <a:pt x="294538" y="739140"/>
                  </a:lnTo>
                  <a:lnTo>
                    <a:pt x="294233" y="739038"/>
                  </a:lnTo>
                  <a:lnTo>
                    <a:pt x="287045" y="739140"/>
                  </a:lnTo>
                  <a:lnTo>
                    <a:pt x="291706" y="734072"/>
                  </a:lnTo>
                  <a:lnTo>
                    <a:pt x="294233" y="728192"/>
                  </a:lnTo>
                  <a:lnTo>
                    <a:pt x="294843" y="715225"/>
                  </a:lnTo>
                  <a:lnTo>
                    <a:pt x="293014" y="707834"/>
                  </a:lnTo>
                  <a:lnTo>
                    <a:pt x="287350" y="695566"/>
                  </a:lnTo>
                  <a:lnTo>
                    <a:pt x="286346" y="693750"/>
                  </a:lnTo>
                  <a:lnTo>
                    <a:pt x="282676" y="687057"/>
                  </a:lnTo>
                  <a:lnTo>
                    <a:pt x="250024" y="668870"/>
                  </a:lnTo>
                  <a:lnTo>
                    <a:pt x="241833" y="670356"/>
                  </a:lnTo>
                  <a:lnTo>
                    <a:pt x="210947" y="695972"/>
                  </a:lnTo>
                  <a:lnTo>
                    <a:pt x="209613" y="703275"/>
                  </a:lnTo>
                  <a:lnTo>
                    <a:pt x="209892" y="711149"/>
                  </a:lnTo>
                  <a:lnTo>
                    <a:pt x="211785" y="719594"/>
                  </a:lnTo>
                  <a:lnTo>
                    <a:pt x="215303" y="728599"/>
                  </a:lnTo>
                  <a:lnTo>
                    <a:pt x="220675" y="740054"/>
                  </a:lnTo>
                  <a:lnTo>
                    <a:pt x="242862" y="729716"/>
                  </a:lnTo>
                  <a:lnTo>
                    <a:pt x="236982" y="717156"/>
                  </a:lnTo>
                  <a:lnTo>
                    <a:pt x="234556" y="711682"/>
                  </a:lnTo>
                  <a:lnTo>
                    <a:pt x="233845" y="707224"/>
                  </a:lnTo>
                  <a:lnTo>
                    <a:pt x="235064" y="703783"/>
                  </a:lnTo>
                  <a:lnTo>
                    <a:pt x="236181" y="700328"/>
                  </a:lnTo>
                  <a:lnTo>
                    <a:pt x="238810" y="697699"/>
                  </a:lnTo>
                  <a:lnTo>
                    <a:pt x="242760" y="695972"/>
                  </a:lnTo>
                  <a:lnTo>
                    <a:pt x="246507" y="694055"/>
                  </a:lnTo>
                  <a:lnTo>
                    <a:pt x="267487" y="716343"/>
                  </a:lnTo>
                  <a:lnTo>
                    <a:pt x="270319" y="722426"/>
                  </a:lnTo>
                  <a:lnTo>
                    <a:pt x="271030" y="727290"/>
                  </a:lnTo>
                  <a:lnTo>
                    <a:pt x="268198" y="734580"/>
                  </a:lnTo>
                  <a:lnTo>
                    <a:pt x="265150" y="737412"/>
                  </a:lnTo>
                  <a:lnTo>
                    <a:pt x="260591" y="739444"/>
                  </a:lnTo>
                  <a:lnTo>
                    <a:pt x="253301" y="742886"/>
                  </a:lnTo>
                  <a:lnTo>
                    <a:pt x="263537" y="764870"/>
                  </a:lnTo>
                  <a:lnTo>
                    <a:pt x="274980" y="759409"/>
                  </a:lnTo>
                  <a:lnTo>
                    <a:pt x="279641" y="759002"/>
                  </a:lnTo>
                  <a:lnTo>
                    <a:pt x="283692" y="760920"/>
                  </a:lnTo>
                  <a:lnTo>
                    <a:pt x="287642" y="762749"/>
                  </a:lnTo>
                  <a:lnTo>
                    <a:pt x="291299" y="767207"/>
                  </a:lnTo>
                  <a:lnTo>
                    <a:pt x="294538" y="774293"/>
                  </a:lnTo>
                  <a:lnTo>
                    <a:pt x="300215" y="786460"/>
                  </a:lnTo>
                  <a:lnTo>
                    <a:pt x="303250" y="793140"/>
                  </a:lnTo>
                  <a:lnTo>
                    <a:pt x="304266" y="798309"/>
                  </a:lnTo>
                  <a:lnTo>
                    <a:pt x="302234" y="805408"/>
                  </a:lnTo>
                  <a:lnTo>
                    <a:pt x="299707" y="808037"/>
                  </a:lnTo>
                  <a:lnTo>
                    <a:pt x="295757" y="809764"/>
                  </a:lnTo>
                  <a:lnTo>
                    <a:pt x="291807" y="811580"/>
                  </a:lnTo>
                  <a:lnTo>
                    <a:pt x="276098" y="800341"/>
                  </a:lnTo>
                  <a:lnTo>
                    <a:pt x="267385" y="781799"/>
                  </a:lnTo>
                  <a:lnTo>
                    <a:pt x="244487" y="792530"/>
                  </a:lnTo>
                  <a:lnTo>
                    <a:pt x="252488" y="809459"/>
                  </a:lnTo>
                  <a:lnTo>
                    <a:pt x="257149" y="817994"/>
                  </a:lnTo>
                  <a:lnTo>
                    <a:pt x="289775" y="836155"/>
                  </a:lnTo>
                  <a:lnTo>
                    <a:pt x="297980" y="834669"/>
                  </a:lnTo>
                  <a:lnTo>
                    <a:pt x="327469" y="811885"/>
                  </a:lnTo>
                  <a:lnTo>
                    <a:pt x="328879" y="808748"/>
                  </a:lnTo>
                  <a:lnTo>
                    <a:pt x="330327" y="801331"/>
                  </a:lnTo>
                  <a:close/>
                </a:path>
                <a:path w="1073784" h="889000">
                  <a:moveTo>
                    <a:pt x="405003" y="477520"/>
                  </a:moveTo>
                  <a:lnTo>
                    <a:pt x="404787" y="469900"/>
                  </a:lnTo>
                  <a:lnTo>
                    <a:pt x="402920" y="461010"/>
                  </a:lnTo>
                  <a:lnTo>
                    <a:pt x="399402" y="452120"/>
                  </a:lnTo>
                  <a:lnTo>
                    <a:pt x="389877" y="431800"/>
                  </a:lnTo>
                  <a:lnTo>
                    <a:pt x="366979" y="441960"/>
                  </a:lnTo>
                  <a:lnTo>
                    <a:pt x="379742" y="469900"/>
                  </a:lnTo>
                  <a:lnTo>
                    <a:pt x="380352" y="473710"/>
                  </a:lnTo>
                  <a:lnTo>
                    <a:pt x="378129" y="481330"/>
                  </a:lnTo>
                  <a:lnTo>
                    <a:pt x="375589" y="483870"/>
                  </a:lnTo>
                  <a:lnTo>
                    <a:pt x="367792" y="486410"/>
                  </a:lnTo>
                  <a:lnTo>
                    <a:pt x="364147" y="487680"/>
                  </a:lnTo>
                  <a:lnTo>
                    <a:pt x="360908" y="486410"/>
                  </a:lnTo>
                  <a:lnTo>
                    <a:pt x="357555" y="485140"/>
                  </a:lnTo>
                  <a:lnTo>
                    <a:pt x="354622" y="481330"/>
                  </a:lnTo>
                  <a:lnTo>
                    <a:pt x="352082" y="476250"/>
                  </a:lnTo>
                  <a:lnTo>
                    <a:pt x="313182" y="392430"/>
                  </a:lnTo>
                  <a:lnTo>
                    <a:pt x="310743" y="387350"/>
                  </a:lnTo>
                  <a:lnTo>
                    <a:pt x="310045" y="382270"/>
                  </a:lnTo>
                  <a:lnTo>
                    <a:pt x="311150" y="379730"/>
                  </a:lnTo>
                  <a:lnTo>
                    <a:pt x="312267" y="375920"/>
                  </a:lnTo>
                  <a:lnTo>
                    <a:pt x="314807" y="373380"/>
                  </a:lnTo>
                  <a:lnTo>
                    <a:pt x="318757" y="372110"/>
                  </a:lnTo>
                  <a:lnTo>
                    <a:pt x="322605" y="369570"/>
                  </a:lnTo>
                  <a:lnTo>
                    <a:pt x="326148" y="369570"/>
                  </a:lnTo>
                  <a:lnTo>
                    <a:pt x="332841" y="372110"/>
                  </a:lnTo>
                  <a:lnTo>
                    <a:pt x="335775" y="375920"/>
                  </a:lnTo>
                  <a:lnTo>
                    <a:pt x="338404" y="381000"/>
                  </a:lnTo>
                  <a:lnTo>
                    <a:pt x="346113" y="397510"/>
                  </a:lnTo>
                  <a:lnTo>
                    <a:pt x="369011" y="386080"/>
                  </a:lnTo>
                  <a:lnTo>
                    <a:pt x="346113" y="350520"/>
                  </a:lnTo>
                  <a:lnTo>
                    <a:pt x="332359" y="345440"/>
                  </a:lnTo>
                  <a:lnTo>
                    <a:pt x="324688" y="345440"/>
                  </a:lnTo>
                  <a:lnTo>
                    <a:pt x="288569" y="365760"/>
                  </a:lnTo>
                  <a:lnTo>
                    <a:pt x="284137" y="379730"/>
                  </a:lnTo>
                  <a:lnTo>
                    <a:pt x="284365" y="387350"/>
                  </a:lnTo>
                  <a:lnTo>
                    <a:pt x="327164" y="485140"/>
                  </a:lnTo>
                  <a:lnTo>
                    <a:pt x="356717" y="511810"/>
                  </a:lnTo>
                  <a:lnTo>
                    <a:pt x="364388" y="511810"/>
                  </a:lnTo>
                  <a:lnTo>
                    <a:pt x="400519" y="491490"/>
                  </a:lnTo>
                  <a:lnTo>
                    <a:pt x="403555" y="485140"/>
                  </a:lnTo>
                  <a:lnTo>
                    <a:pt x="405003" y="477520"/>
                  </a:lnTo>
                  <a:close/>
                </a:path>
                <a:path w="1073784" h="889000">
                  <a:moveTo>
                    <a:pt x="417690" y="759409"/>
                  </a:moveTo>
                  <a:lnTo>
                    <a:pt x="402742" y="713714"/>
                  </a:lnTo>
                  <a:lnTo>
                    <a:pt x="391909" y="697395"/>
                  </a:lnTo>
                  <a:lnTo>
                    <a:pt x="391909" y="756259"/>
                  </a:lnTo>
                  <a:lnTo>
                    <a:pt x="389877" y="762546"/>
                  </a:lnTo>
                  <a:lnTo>
                    <a:pt x="387451" y="764971"/>
                  </a:lnTo>
                  <a:lnTo>
                    <a:pt x="383501" y="766699"/>
                  </a:lnTo>
                  <a:lnTo>
                    <a:pt x="372046" y="771969"/>
                  </a:lnTo>
                  <a:lnTo>
                    <a:pt x="347726" y="719785"/>
                  </a:lnTo>
                  <a:lnTo>
                    <a:pt x="359181" y="714413"/>
                  </a:lnTo>
                  <a:lnTo>
                    <a:pt x="363029" y="712495"/>
                  </a:lnTo>
                  <a:lnTo>
                    <a:pt x="366471" y="712190"/>
                  </a:lnTo>
                  <a:lnTo>
                    <a:pt x="372554" y="714616"/>
                  </a:lnTo>
                  <a:lnTo>
                    <a:pt x="375285" y="717969"/>
                  </a:lnTo>
                  <a:lnTo>
                    <a:pt x="377825" y="723430"/>
                  </a:lnTo>
                  <a:lnTo>
                    <a:pt x="388670" y="746531"/>
                  </a:lnTo>
                  <a:lnTo>
                    <a:pt x="391198" y="752005"/>
                  </a:lnTo>
                  <a:lnTo>
                    <a:pt x="391909" y="756259"/>
                  </a:lnTo>
                  <a:lnTo>
                    <a:pt x="391909" y="697395"/>
                  </a:lnTo>
                  <a:lnTo>
                    <a:pt x="387121" y="693102"/>
                  </a:lnTo>
                  <a:lnTo>
                    <a:pt x="380657" y="689495"/>
                  </a:lnTo>
                  <a:lnTo>
                    <a:pt x="373595" y="687616"/>
                  </a:lnTo>
                  <a:lnTo>
                    <a:pt x="365937" y="687463"/>
                  </a:lnTo>
                  <a:lnTo>
                    <a:pt x="357720" y="689063"/>
                  </a:lnTo>
                  <a:lnTo>
                    <a:pt x="348945" y="692429"/>
                  </a:lnTo>
                  <a:lnTo>
                    <a:pt x="337400" y="697699"/>
                  </a:lnTo>
                  <a:lnTo>
                    <a:pt x="310438" y="639749"/>
                  </a:lnTo>
                  <a:lnTo>
                    <a:pt x="286232" y="651090"/>
                  </a:lnTo>
                  <a:lnTo>
                    <a:pt x="358063" y="805307"/>
                  </a:lnTo>
                  <a:lnTo>
                    <a:pt x="393725" y="788682"/>
                  </a:lnTo>
                  <a:lnTo>
                    <a:pt x="401980" y="784085"/>
                  </a:lnTo>
                  <a:lnTo>
                    <a:pt x="408482" y="778802"/>
                  </a:lnTo>
                  <a:lnTo>
                    <a:pt x="413270" y="772845"/>
                  </a:lnTo>
                  <a:lnTo>
                    <a:pt x="413664" y="771969"/>
                  </a:lnTo>
                  <a:lnTo>
                    <a:pt x="416331" y="766191"/>
                  </a:lnTo>
                  <a:lnTo>
                    <a:pt x="417690" y="759409"/>
                  </a:lnTo>
                  <a:close/>
                </a:path>
                <a:path w="1073784" h="889000">
                  <a:moveTo>
                    <a:pt x="467995" y="754037"/>
                  </a:moveTo>
                  <a:lnTo>
                    <a:pt x="396163" y="599821"/>
                  </a:lnTo>
                  <a:lnTo>
                    <a:pt x="371944" y="611073"/>
                  </a:lnTo>
                  <a:lnTo>
                    <a:pt x="443788" y="765378"/>
                  </a:lnTo>
                  <a:lnTo>
                    <a:pt x="467995" y="754037"/>
                  </a:lnTo>
                  <a:close/>
                </a:path>
                <a:path w="1073784" h="889000">
                  <a:moveTo>
                    <a:pt x="473671" y="462280"/>
                  </a:moveTo>
                  <a:lnTo>
                    <a:pt x="417398" y="341630"/>
                  </a:lnTo>
                  <a:lnTo>
                    <a:pt x="412064" y="330200"/>
                  </a:lnTo>
                  <a:lnTo>
                    <a:pt x="437400" y="318770"/>
                  </a:lnTo>
                  <a:lnTo>
                    <a:pt x="427164" y="295910"/>
                  </a:lnTo>
                  <a:lnTo>
                    <a:pt x="352285" y="331470"/>
                  </a:lnTo>
                  <a:lnTo>
                    <a:pt x="362521" y="353060"/>
                  </a:lnTo>
                  <a:lnTo>
                    <a:pt x="387858" y="341630"/>
                  </a:lnTo>
                  <a:lnTo>
                    <a:pt x="449453" y="473710"/>
                  </a:lnTo>
                  <a:lnTo>
                    <a:pt x="473671" y="462280"/>
                  </a:lnTo>
                  <a:close/>
                </a:path>
                <a:path w="1073784" h="889000">
                  <a:moveTo>
                    <a:pt x="542137" y="341630"/>
                  </a:moveTo>
                  <a:lnTo>
                    <a:pt x="527164" y="295910"/>
                  </a:lnTo>
                  <a:lnTo>
                    <a:pt x="516331" y="279844"/>
                  </a:lnTo>
                  <a:lnTo>
                    <a:pt x="516331" y="339090"/>
                  </a:lnTo>
                  <a:lnTo>
                    <a:pt x="514299" y="345440"/>
                  </a:lnTo>
                  <a:lnTo>
                    <a:pt x="511771" y="347980"/>
                  </a:lnTo>
                  <a:lnTo>
                    <a:pt x="507923" y="349250"/>
                  </a:lnTo>
                  <a:lnTo>
                    <a:pt x="496366" y="354330"/>
                  </a:lnTo>
                  <a:lnTo>
                    <a:pt x="472046" y="302260"/>
                  </a:lnTo>
                  <a:lnTo>
                    <a:pt x="483501" y="297180"/>
                  </a:lnTo>
                  <a:lnTo>
                    <a:pt x="487349" y="294640"/>
                  </a:lnTo>
                  <a:lnTo>
                    <a:pt x="490791" y="294640"/>
                  </a:lnTo>
                  <a:lnTo>
                    <a:pt x="496874" y="297180"/>
                  </a:lnTo>
                  <a:lnTo>
                    <a:pt x="499706" y="299720"/>
                  </a:lnTo>
                  <a:lnTo>
                    <a:pt x="515518" y="334010"/>
                  </a:lnTo>
                  <a:lnTo>
                    <a:pt x="516331" y="339090"/>
                  </a:lnTo>
                  <a:lnTo>
                    <a:pt x="516331" y="279844"/>
                  </a:lnTo>
                  <a:lnTo>
                    <a:pt x="511441" y="275590"/>
                  </a:lnTo>
                  <a:lnTo>
                    <a:pt x="504977" y="271780"/>
                  </a:lnTo>
                  <a:lnTo>
                    <a:pt x="497928" y="270510"/>
                  </a:lnTo>
                  <a:lnTo>
                    <a:pt x="490296" y="269240"/>
                  </a:lnTo>
                  <a:lnTo>
                    <a:pt x="482079" y="271780"/>
                  </a:lnTo>
                  <a:lnTo>
                    <a:pt x="473265" y="274320"/>
                  </a:lnTo>
                  <a:lnTo>
                    <a:pt x="437603" y="290830"/>
                  </a:lnTo>
                  <a:lnTo>
                    <a:pt x="509435" y="445770"/>
                  </a:lnTo>
                  <a:lnTo>
                    <a:pt x="533654" y="434340"/>
                  </a:lnTo>
                  <a:lnTo>
                    <a:pt x="506704" y="375920"/>
                  </a:lnTo>
                  <a:lnTo>
                    <a:pt x="518147" y="370840"/>
                  </a:lnTo>
                  <a:lnTo>
                    <a:pt x="540753" y="349250"/>
                  </a:lnTo>
                  <a:lnTo>
                    <a:pt x="542137" y="341630"/>
                  </a:lnTo>
                  <a:close/>
                </a:path>
                <a:path w="1073784" h="889000">
                  <a:moveTo>
                    <a:pt x="566077" y="708342"/>
                  </a:moveTo>
                  <a:lnTo>
                    <a:pt x="525132" y="669531"/>
                  </a:lnTo>
                  <a:lnTo>
                    <a:pt x="501815" y="647446"/>
                  </a:lnTo>
                  <a:lnTo>
                    <a:pt x="492518" y="638632"/>
                  </a:lnTo>
                  <a:lnTo>
                    <a:pt x="494245" y="554126"/>
                  </a:lnTo>
                  <a:lnTo>
                    <a:pt x="470027" y="565378"/>
                  </a:lnTo>
                  <a:lnTo>
                    <a:pt x="469620" y="647446"/>
                  </a:lnTo>
                  <a:lnTo>
                    <a:pt x="438213" y="580161"/>
                  </a:lnTo>
                  <a:lnTo>
                    <a:pt x="413994" y="591515"/>
                  </a:lnTo>
                  <a:lnTo>
                    <a:pt x="485927" y="745731"/>
                  </a:lnTo>
                  <a:lnTo>
                    <a:pt x="510146" y="734479"/>
                  </a:lnTo>
                  <a:lnTo>
                    <a:pt x="488061" y="687057"/>
                  </a:lnTo>
                  <a:lnTo>
                    <a:pt x="488975" y="669531"/>
                  </a:lnTo>
                  <a:lnTo>
                    <a:pt x="541248" y="719988"/>
                  </a:lnTo>
                  <a:lnTo>
                    <a:pt x="566077" y="708342"/>
                  </a:lnTo>
                  <a:close/>
                </a:path>
                <a:path w="1073784" h="889000">
                  <a:moveTo>
                    <a:pt x="670534" y="370840"/>
                  </a:moveTo>
                  <a:lnTo>
                    <a:pt x="660285" y="355600"/>
                  </a:lnTo>
                  <a:lnTo>
                    <a:pt x="655154" y="347980"/>
                  </a:lnTo>
                  <a:lnTo>
                    <a:pt x="615823" y="289521"/>
                  </a:lnTo>
                  <a:lnTo>
                    <a:pt x="615823" y="336550"/>
                  </a:lnTo>
                  <a:lnTo>
                    <a:pt x="592416" y="347980"/>
                  </a:lnTo>
                  <a:lnTo>
                    <a:pt x="567804" y="264160"/>
                  </a:lnTo>
                  <a:lnTo>
                    <a:pt x="615823" y="336550"/>
                  </a:lnTo>
                  <a:lnTo>
                    <a:pt x="615823" y="289521"/>
                  </a:lnTo>
                  <a:lnTo>
                    <a:pt x="598766" y="264160"/>
                  </a:lnTo>
                  <a:lnTo>
                    <a:pt x="573976" y="227330"/>
                  </a:lnTo>
                  <a:lnTo>
                    <a:pt x="538518" y="243840"/>
                  </a:lnTo>
                  <a:lnTo>
                    <a:pt x="585736" y="410210"/>
                  </a:lnTo>
                  <a:lnTo>
                    <a:pt x="607923" y="400050"/>
                  </a:lnTo>
                  <a:lnTo>
                    <a:pt x="599109" y="369570"/>
                  </a:lnTo>
                  <a:lnTo>
                    <a:pt x="628891" y="355600"/>
                  </a:lnTo>
                  <a:lnTo>
                    <a:pt x="646125" y="382270"/>
                  </a:lnTo>
                  <a:lnTo>
                    <a:pt x="670534" y="370840"/>
                  </a:lnTo>
                  <a:close/>
                </a:path>
                <a:path w="1073784" h="889000">
                  <a:moveTo>
                    <a:pt x="757872" y="330200"/>
                  </a:moveTo>
                  <a:lnTo>
                    <a:pt x="732523" y="275590"/>
                  </a:lnTo>
                  <a:lnTo>
                    <a:pt x="728395" y="266700"/>
                  </a:lnTo>
                  <a:lnTo>
                    <a:pt x="685939" y="175260"/>
                  </a:lnTo>
                  <a:lnTo>
                    <a:pt x="661314" y="186690"/>
                  </a:lnTo>
                  <a:lnTo>
                    <a:pt x="692124" y="252730"/>
                  </a:lnTo>
                  <a:lnTo>
                    <a:pt x="664565" y="266700"/>
                  </a:lnTo>
                  <a:lnTo>
                    <a:pt x="633755" y="200660"/>
                  </a:lnTo>
                  <a:lnTo>
                    <a:pt x="609549" y="210820"/>
                  </a:lnTo>
                  <a:lnTo>
                    <a:pt x="681380" y="365760"/>
                  </a:lnTo>
                  <a:lnTo>
                    <a:pt x="705599" y="354330"/>
                  </a:lnTo>
                  <a:lnTo>
                    <a:pt x="674789" y="288290"/>
                  </a:lnTo>
                  <a:lnTo>
                    <a:pt x="702360" y="275590"/>
                  </a:lnTo>
                  <a:lnTo>
                    <a:pt x="733158" y="341630"/>
                  </a:lnTo>
                  <a:lnTo>
                    <a:pt x="757872" y="330200"/>
                  </a:lnTo>
                  <a:close/>
                </a:path>
                <a:path w="1073784" h="889000">
                  <a:moveTo>
                    <a:pt x="851496" y="285750"/>
                  </a:moveTo>
                  <a:lnTo>
                    <a:pt x="825969" y="231140"/>
                  </a:lnTo>
                  <a:lnTo>
                    <a:pt x="821817" y="222250"/>
                  </a:lnTo>
                  <a:lnTo>
                    <a:pt x="779665" y="132080"/>
                  </a:lnTo>
                  <a:lnTo>
                    <a:pt x="754938" y="143510"/>
                  </a:lnTo>
                  <a:lnTo>
                    <a:pt x="785736" y="209550"/>
                  </a:lnTo>
                  <a:lnTo>
                    <a:pt x="758177" y="222250"/>
                  </a:lnTo>
                  <a:lnTo>
                    <a:pt x="727379" y="156210"/>
                  </a:lnTo>
                  <a:lnTo>
                    <a:pt x="703160" y="167640"/>
                  </a:lnTo>
                  <a:lnTo>
                    <a:pt x="775106" y="321310"/>
                  </a:lnTo>
                  <a:lnTo>
                    <a:pt x="799312" y="311150"/>
                  </a:lnTo>
                  <a:lnTo>
                    <a:pt x="768413" y="245110"/>
                  </a:lnTo>
                  <a:lnTo>
                    <a:pt x="796074" y="231140"/>
                  </a:lnTo>
                  <a:lnTo>
                    <a:pt x="826871" y="298450"/>
                  </a:lnTo>
                  <a:lnTo>
                    <a:pt x="851496" y="285750"/>
                  </a:lnTo>
                  <a:close/>
                </a:path>
                <a:path w="1073784" h="889000">
                  <a:moveTo>
                    <a:pt x="928433" y="232410"/>
                  </a:moveTo>
                  <a:lnTo>
                    <a:pt x="913409" y="186690"/>
                  </a:lnTo>
                  <a:lnTo>
                    <a:pt x="912749" y="185420"/>
                  </a:lnTo>
                  <a:lnTo>
                    <a:pt x="908824" y="177800"/>
                  </a:lnTo>
                  <a:lnTo>
                    <a:pt x="903617" y="171450"/>
                  </a:lnTo>
                  <a:lnTo>
                    <a:pt x="902563" y="170535"/>
                  </a:lnTo>
                  <a:lnTo>
                    <a:pt x="902563" y="228600"/>
                  </a:lnTo>
                  <a:lnTo>
                    <a:pt x="900544" y="234950"/>
                  </a:lnTo>
                  <a:lnTo>
                    <a:pt x="898105" y="237490"/>
                  </a:lnTo>
                  <a:lnTo>
                    <a:pt x="894156" y="240030"/>
                  </a:lnTo>
                  <a:lnTo>
                    <a:pt x="882700" y="245110"/>
                  </a:lnTo>
                  <a:lnTo>
                    <a:pt x="858393" y="193040"/>
                  </a:lnTo>
                  <a:lnTo>
                    <a:pt x="869835" y="187960"/>
                  </a:lnTo>
                  <a:lnTo>
                    <a:pt x="873683" y="185420"/>
                  </a:lnTo>
                  <a:lnTo>
                    <a:pt x="877138" y="185420"/>
                  </a:lnTo>
                  <a:lnTo>
                    <a:pt x="883208" y="187960"/>
                  </a:lnTo>
                  <a:lnTo>
                    <a:pt x="885952" y="190500"/>
                  </a:lnTo>
                  <a:lnTo>
                    <a:pt x="888479" y="196850"/>
                  </a:lnTo>
                  <a:lnTo>
                    <a:pt x="899325" y="219710"/>
                  </a:lnTo>
                  <a:lnTo>
                    <a:pt x="901852" y="224790"/>
                  </a:lnTo>
                  <a:lnTo>
                    <a:pt x="902563" y="228600"/>
                  </a:lnTo>
                  <a:lnTo>
                    <a:pt x="902563" y="170535"/>
                  </a:lnTo>
                  <a:lnTo>
                    <a:pt x="902157" y="170180"/>
                  </a:lnTo>
                  <a:lnTo>
                    <a:pt x="897775" y="166370"/>
                  </a:lnTo>
                  <a:lnTo>
                    <a:pt x="891324" y="162560"/>
                  </a:lnTo>
                  <a:lnTo>
                    <a:pt x="884250" y="160020"/>
                  </a:lnTo>
                  <a:lnTo>
                    <a:pt x="876604" y="160020"/>
                  </a:lnTo>
                  <a:lnTo>
                    <a:pt x="868375" y="162560"/>
                  </a:lnTo>
                  <a:lnTo>
                    <a:pt x="859599" y="165100"/>
                  </a:lnTo>
                  <a:lnTo>
                    <a:pt x="848055" y="170180"/>
                  </a:lnTo>
                  <a:lnTo>
                    <a:pt x="821105" y="113030"/>
                  </a:lnTo>
                  <a:lnTo>
                    <a:pt x="796886" y="124460"/>
                  </a:lnTo>
                  <a:lnTo>
                    <a:pt x="868718" y="278130"/>
                  </a:lnTo>
                  <a:lnTo>
                    <a:pt x="904392" y="261620"/>
                  </a:lnTo>
                  <a:lnTo>
                    <a:pt x="912634" y="256540"/>
                  </a:lnTo>
                  <a:lnTo>
                    <a:pt x="919137" y="251460"/>
                  </a:lnTo>
                  <a:lnTo>
                    <a:pt x="923925" y="246380"/>
                  </a:lnTo>
                  <a:lnTo>
                    <a:pt x="924433" y="245110"/>
                  </a:lnTo>
                  <a:lnTo>
                    <a:pt x="926985" y="238760"/>
                  </a:lnTo>
                  <a:lnTo>
                    <a:pt x="928433" y="232410"/>
                  </a:lnTo>
                  <a:close/>
                </a:path>
                <a:path w="1073784" h="889000">
                  <a:moveTo>
                    <a:pt x="977341" y="13970"/>
                  </a:moveTo>
                  <a:lnTo>
                    <a:pt x="976731" y="7620"/>
                  </a:lnTo>
                  <a:lnTo>
                    <a:pt x="973188" y="0"/>
                  </a:lnTo>
                  <a:lnTo>
                    <a:pt x="958494" y="6350"/>
                  </a:lnTo>
                  <a:lnTo>
                    <a:pt x="960018" y="11430"/>
                  </a:lnTo>
                  <a:lnTo>
                    <a:pt x="960221" y="13970"/>
                  </a:lnTo>
                  <a:lnTo>
                    <a:pt x="957783" y="19050"/>
                  </a:lnTo>
                  <a:lnTo>
                    <a:pt x="955560" y="20320"/>
                  </a:lnTo>
                  <a:lnTo>
                    <a:pt x="952207" y="21590"/>
                  </a:lnTo>
                  <a:lnTo>
                    <a:pt x="949071" y="24130"/>
                  </a:lnTo>
                  <a:lnTo>
                    <a:pt x="946238" y="24130"/>
                  </a:lnTo>
                  <a:lnTo>
                    <a:pt x="941578" y="22860"/>
                  </a:lnTo>
                  <a:lnTo>
                    <a:pt x="939241" y="20320"/>
                  </a:lnTo>
                  <a:lnTo>
                    <a:pt x="937120" y="16510"/>
                  </a:lnTo>
                  <a:lnTo>
                    <a:pt x="922121" y="24130"/>
                  </a:lnTo>
                  <a:lnTo>
                    <a:pt x="925868" y="31750"/>
                  </a:lnTo>
                  <a:lnTo>
                    <a:pt x="930732" y="36830"/>
                  </a:lnTo>
                  <a:lnTo>
                    <a:pt x="936917" y="38100"/>
                  </a:lnTo>
                  <a:lnTo>
                    <a:pt x="942987" y="40640"/>
                  </a:lnTo>
                  <a:lnTo>
                    <a:pt x="950391" y="40640"/>
                  </a:lnTo>
                  <a:lnTo>
                    <a:pt x="958799" y="36830"/>
                  </a:lnTo>
                  <a:lnTo>
                    <a:pt x="967409" y="31750"/>
                  </a:lnTo>
                  <a:lnTo>
                    <a:pt x="972781" y="26670"/>
                  </a:lnTo>
                  <a:lnTo>
                    <a:pt x="973709" y="24130"/>
                  </a:lnTo>
                  <a:lnTo>
                    <a:pt x="975106" y="20320"/>
                  </a:lnTo>
                  <a:lnTo>
                    <a:pt x="977341" y="13970"/>
                  </a:lnTo>
                  <a:close/>
                </a:path>
                <a:path w="1073784" h="889000">
                  <a:moveTo>
                    <a:pt x="978662" y="227330"/>
                  </a:moveTo>
                  <a:lnTo>
                    <a:pt x="906818" y="72390"/>
                  </a:lnTo>
                  <a:lnTo>
                    <a:pt x="882599" y="83820"/>
                  </a:lnTo>
                  <a:lnTo>
                    <a:pt x="954443" y="238760"/>
                  </a:lnTo>
                  <a:lnTo>
                    <a:pt x="978662" y="227330"/>
                  </a:lnTo>
                  <a:close/>
                </a:path>
                <a:path w="1073784" h="889000">
                  <a:moveTo>
                    <a:pt x="1073492" y="182880"/>
                  </a:moveTo>
                  <a:lnTo>
                    <a:pt x="1027125" y="83820"/>
                  </a:lnTo>
                  <a:lnTo>
                    <a:pt x="1001560" y="29210"/>
                  </a:lnTo>
                  <a:lnTo>
                    <a:pt x="974902" y="40640"/>
                  </a:lnTo>
                  <a:lnTo>
                    <a:pt x="984732" y="114300"/>
                  </a:lnTo>
                  <a:lnTo>
                    <a:pt x="991730" y="152400"/>
                  </a:lnTo>
                  <a:lnTo>
                    <a:pt x="946238" y="54610"/>
                  </a:lnTo>
                  <a:lnTo>
                    <a:pt x="924648" y="64770"/>
                  </a:lnTo>
                  <a:lnTo>
                    <a:pt x="996594" y="218440"/>
                  </a:lnTo>
                  <a:lnTo>
                    <a:pt x="1021410" y="207010"/>
                  </a:lnTo>
                  <a:lnTo>
                    <a:pt x="1012774" y="152400"/>
                  </a:lnTo>
                  <a:lnTo>
                    <a:pt x="1008748" y="127000"/>
                  </a:lnTo>
                  <a:lnTo>
                    <a:pt x="1001052" y="83820"/>
                  </a:lnTo>
                  <a:lnTo>
                    <a:pt x="1051712" y="193040"/>
                  </a:lnTo>
                  <a:lnTo>
                    <a:pt x="1073492" y="18288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6551383" y="9518899"/>
              <a:ext cx="76835" cy="80645"/>
            </a:xfrm>
            <a:custGeom>
              <a:avLst/>
              <a:gdLst/>
              <a:ahLst/>
              <a:cxnLst/>
              <a:rect l="l" t="t" r="r" b="b"/>
              <a:pathLst>
                <a:path w="76834" h="80645">
                  <a:moveTo>
                    <a:pt x="76598" y="0"/>
                  </a:moveTo>
                  <a:lnTo>
                    <a:pt x="0" y="80246"/>
                  </a:lnTo>
                  <a:lnTo>
                    <a:pt x="76598" y="80246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71545" y="9873938"/>
              <a:ext cx="748030" cy="604520"/>
            </a:xfrm>
            <a:custGeom>
              <a:avLst/>
              <a:gdLst/>
              <a:ahLst/>
              <a:cxnLst/>
              <a:rect l="l" t="t" r="r" b="b"/>
              <a:pathLst>
                <a:path w="748029" h="604520">
                  <a:moveTo>
                    <a:pt x="556869" y="598500"/>
                  </a:moveTo>
                  <a:lnTo>
                    <a:pt x="529209" y="575398"/>
                  </a:lnTo>
                  <a:lnTo>
                    <a:pt x="437603" y="575398"/>
                  </a:lnTo>
                  <a:lnTo>
                    <a:pt x="437603" y="475399"/>
                  </a:lnTo>
                  <a:lnTo>
                    <a:pt x="311365" y="475399"/>
                  </a:lnTo>
                  <a:lnTo>
                    <a:pt x="311365" y="575398"/>
                  </a:lnTo>
                  <a:lnTo>
                    <a:pt x="219773" y="575398"/>
                  </a:lnTo>
                  <a:lnTo>
                    <a:pt x="192112" y="598500"/>
                  </a:lnTo>
                  <a:lnTo>
                    <a:pt x="192112" y="604278"/>
                  </a:lnTo>
                  <a:lnTo>
                    <a:pt x="556869" y="604278"/>
                  </a:lnTo>
                  <a:lnTo>
                    <a:pt x="556869" y="598500"/>
                  </a:lnTo>
                  <a:close/>
                </a:path>
                <a:path w="748029" h="604520">
                  <a:moveTo>
                    <a:pt x="747750" y="16611"/>
                  </a:moveTo>
                  <a:lnTo>
                    <a:pt x="734885" y="1714"/>
                  </a:lnTo>
                  <a:lnTo>
                    <a:pt x="731951" y="0"/>
                  </a:lnTo>
                  <a:lnTo>
                    <a:pt x="688581" y="0"/>
                  </a:lnTo>
                  <a:lnTo>
                    <a:pt x="688581" y="49745"/>
                  </a:lnTo>
                  <a:lnTo>
                    <a:pt x="688581" y="407403"/>
                  </a:lnTo>
                  <a:lnTo>
                    <a:pt x="59169" y="407403"/>
                  </a:lnTo>
                  <a:lnTo>
                    <a:pt x="59169" y="49745"/>
                  </a:lnTo>
                  <a:lnTo>
                    <a:pt x="688581" y="49745"/>
                  </a:lnTo>
                  <a:lnTo>
                    <a:pt x="688581" y="0"/>
                  </a:lnTo>
                  <a:lnTo>
                    <a:pt x="15811" y="0"/>
                  </a:lnTo>
                  <a:lnTo>
                    <a:pt x="12877" y="1714"/>
                  </a:lnTo>
                  <a:lnTo>
                    <a:pt x="8915" y="2527"/>
                  </a:lnTo>
                  <a:lnTo>
                    <a:pt x="5981" y="5067"/>
                  </a:lnTo>
                  <a:lnTo>
                    <a:pt x="3949" y="7493"/>
                  </a:lnTo>
                  <a:lnTo>
                    <a:pt x="2032" y="9931"/>
                  </a:lnTo>
                  <a:lnTo>
                    <a:pt x="0" y="16611"/>
                  </a:lnTo>
                  <a:lnTo>
                    <a:pt x="0" y="440537"/>
                  </a:lnTo>
                  <a:lnTo>
                    <a:pt x="2032" y="447230"/>
                  </a:lnTo>
                  <a:lnTo>
                    <a:pt x="5981" y="452196"/>
                  </a:lnTo>
                  <a:lnTo>
                    <a:pt x="8915" y="454621"/>
                  </a:lnTo>
                  <a:lnTo>
                    <a:pt x="12877" y="455536"/>
                  </a:lnTo>
                  <a:lnTo>
                    <a:pt x="15811" y="457161"/>
                  </a:lnTo>
                  <a:lnTo>
                    <a:pt x="731951" y="457161"/>
                  </a:lnTo>
                  <a:lnTo>
                    <a:pt x="734885" y="455536"/>
                  </a:lnTo>
                  <a:lnTo>
                    <a:pt x="738835" y="454621"/>
                  </a:lnTo>
                  <a:lnTo>
                    <a:pt x="741768" y="452196"/>
                  </a:lnTo>
                  <a:lnTo>
                    <a:pt x="745731" y="447230"/>
                  </a:lnTo>
                  <a:lnTo>
                    <a:pt x="747750" y="440537"/>
                  </a:lnTo>
                  <a:lnTo>
                    <a:pt x="747750" y="407403"/>
                  </a:lnTo>
                  <a:lnTo>
                    <a:pt x="747750" y="49745"/>
                  </a:lnTo>
                  <a:lnTo>
                    <a:pt x="747750" y="16611"/>
                  </a:lnTo>
                  <a:close/>
                </a:path>
              </a:pathLst>
            </a:custGeom>
            <a:solidFill>
              <a:srgbClr val="1D4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654749" y="4234368"/>
            <a:ext cx="920754" cy="423828"/>
          </a:xfrm>
          <a:prstGeom prst="rect">
            <a:avLst/>
          </a:prstGeom>
        </p:spPr>
        <p:txBody>
          <a:bodyPr vert="horz" wrap="square" lIns="0" tIns="5455" rIns="0" bIns="0" rtlCol="0">
            <a:spAutoFit/>
          </a:bodyPr>
          <a:lstStyle/>
          <a:p>
            <a:pPr marL="5742" marR="2297">
              <a:lnSpc>
                <a:spcPct val="100800"/>
              </a:lnSpc>
              <a:spcBef>
                <a:spcPts val="43"/>
              </a:spcBef>
            </a:pPr>
            <a:r>
              <a:rPr sz="900" spc="-70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непрограммируемый </a:t>
            </a:r>
            <a:r>
              <a:rPr sz="900" spc="-20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 </a:t>
            </a:r>
            <a:r>
              <a:rPr sz="900" spc="-61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к</a:t>
            </a:r>
            <a:r>
              <a:rPr sz="900" spc="-63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альку</a:t>
            </a:r>
            <a:r>
              <a:rPr sz="900" spc="-68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ля</a:t>
            </a:r>
            <a:r>
              <a:rPr sz="900" spc="-47" dirty="0">
                <a:solidFill>
                  <a:srgbClr val="404040"/>
                </a:solidFill>
                <a:latin typeface="Franklin Gothic Medium"/>
                <a:cs typeface="Franklin Gothic Medium"/>
              </a:rPr>
              <a:t>т</a:t>
            </a:r>
            <a:r>
              <a:rPr sz="900" spc="-54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ор </a:t>
            </a: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и</a:t>
            </a:r>
            <a:endParaRPr sz="900">
              <a:latin typeface="Franklin Gothic Medium"/>
              <a:cs typeface="Franklin Gothic Medium"/>
            </a:endParaRPr>
          </a:p>
          <a:p>
            <a:pPr marL="5742">
              <a:spcBef>
                <a:spcPts val="9"/>
              </a:spcBef>
            </a:pPr>
            <a:r>
              <a:rPr sz="900" spc="-66" dirty="0">
                <a:solidFill>
                  <a:srgbClr val="404040"/>
                </a:solidFill>
                <a:latin typeface="Franklin Gothic Medium"/>
                <a:cs typeface="Franklin Gothic Medium"/>
              </a:rPr>
              <a:t>линейка</a:t>
            </a:r>
            <a:endParaRPr sz="900">
              <a:latin typeface="Franklin Gothic Medium"/>
              <a:cs typeface="Franklin Gothic Medium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3144269" y="4449837"/>
            <a:ext cx="472796" cy="596760"/>
            <a:chOff x="6913026" y="9943464"/>
            <a:chExt cx="1039494" cy="1333500"/>
          </a:xfrm>
        </p:grpSpPr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18602" y="9943464"/>
              <a:ext cx="860326" cy="860326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13026" y="10237315"/>
              <a:ext cx="1039451" cy="1039451"/>
            </a:xfrm>
            <a:prstGeom prst="rect">
              <a:avLst/>
            </a:prstGeom>
          </p:spPr>
        </p:pic>
      </p:grpSp>
      <p:grpSp>
        <p:nvGrpSpPr>
          <p:cNvPr id="53" name="object 53"/>
          <p:cNvGrpSpPr/>
          <p:nvPr/>
        </p:nvGrpSpPr>
        <p:grpSpPr>
          <a:xfrm>
            <a:off x="4827440" y="3311904"/>
            <a:ext cx="404635" cy="487922"/>
            <a:chOff x="10613662" y="7400673"/>
            <a:chExt cx="889635" cy="1090295"/>
          </a:xfrm>
        </p:grpSpPr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886327" y="7400673"/>
              <a:ext cx="616355" cy="616355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613662" y="7852848"/>
              <a:ext cx="637643" cy="637643"/>
            </a:xfrm>
            <a:prstGeom prst="rect">
              <a:avLst/>
            </a:prstGeom>
          </p:spPr>
        </p:pic>
      </p:grpSp>
      <p:grpSp>
        <p:nvGrpSpPr>
          <p:cNvPr id="56" name="object 56"/>
          <p:cNvGrpSpPr/>
          <p:nvPr/>
        </p:nvGrpSpPr>
        <p:grpSpPr>
          <a:xfrm>
            <a:off x="341340" y="3142780"/>
            <a:ext cx="8294584" cy="821255"/>
            <a:chOff x="750474" y="7022756"/>
            <a:chExt cx="18236565" cy="1835150"/>
          </a:xfrm>
        </p:grpSpPr>
        <p:sp>
          <p:nvSpPr>
            <p:cNvPr id="57" name="object 57"/>
            <p:cNvSpPr/>
            <p:nvPr/>
          </p:nvSpPr>
          <p:spPr>
            <a:xfrm>
              <a:off x="2088224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5" h="1706245">
                  <a:moveTo>
                    <a:pt x="2304950" y="1705839"/>
                  </a:moveTo>
                  <a:lnTo>
                    <a:pt x="2378610" y="1410792"/>
                  </a:lnTo>
                  <a:lnTo>
                    <a:pt x="2673656" y="1337132"/>
                  </a:lnTo>
                  <a:lnTo>
                    <a:pt x="2304950" y="1705839"/>
                  </a:lnTo>
                  <a:lnTo>
                    <a:pt x="0" y="1705839"/>
                  </a:lnTo>
                  <a:lnTo>
                    <a:pt x="0" y="0"/>
                  </a:lnTo>
                  <a:lnTo>
                    <a:pt x="2673656" y="0"/>
                  </a:lnTo>
                  <a:lnTo>
                    <a:pt x="2673656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271412" y="8365015"/>
              <a:ext cx="1876666" cy="389315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370643" y="7477728"/>
              <a:ext cx="953916" cy="953906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770823" y="7533272"/>
              <a:ext cx="1039451" cy="1039451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750474" y="7087804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305" y="0"/>
                  </a:moveTo>
                  <a:lnTo>
                    <a:pt x="1283514" y="35862"/>
                  </a:lnTo>
                  <a:lnTo>
                    <a:pt x="1252675" y="66323"/>
                  </a:lnTo>
                  <a:lnTo>
                    <a:pt x="1219171" y="92057"/>
                  </a:lnTo>
                  <a:lnTo>
                    <a:pt x="1183381" y="113739"/>
                  </a:lnTo>
                  <a:lnTo>
                    <a:pt x="1145686" y="132045"/>
                  </a:lnTo>
                  <a:lnTo>
                    <a:pt x="1106468" y="147650"/>
                  </a:lnTo>
                  <a:lnTo>
                    <a:pt x="1066107" y="161230"/>
                  </a:lnTo>
                  <a:lnTo>
                    <a:pt x="1024985" y="173458"/>
                  </a:lnTo>
                  <a:lnTo>
                    <a:pt x="941978" y="196565"/>
                  </a:lnTo>
                  <a:lnTo>
                    <a:pt x="900855" y="208794"/>
                  </a:lnTo>
                  <a:lnTo>
                    <a:pt x="860495" y="222373"/>
                  </a:lnTo>
                  <a:lnTo>
                    <a:pt x="821277" y="237978"/>
                  </a:lnTo>
                  <a:lnTo>
                    <a:pt x="783582" y="256284"/>
                  </a:lnTo>
                  <a:lnTo>
                    <a:pt x="747792" y="277966"/>
                  </a:lnTo>
                  <a:lnTo>
                    <a:pt x="714287" y="303700"/>
                  </a:lnTo>
                  <a:lnTo>
                    <a:pt x="683449" y="334161"/>
                  </a:lnTo>
                  <a:lnTo>
                    <a:pt x="627866" y="405886"/>
                  </a:lnTo>
                  <a:lnTo>
                    <a:pt x="597027" y="436347"/>
                  </a:lnTo>
                  <a:lnTo>
                    <a:pt x="563521" y="462081"/>
                  </a:lnTo>
                  <a:lnTo>
                    <a:pt x="527729" y="483763"/>
                  </a:lnTo>
                  <a:lnTo>
                    <a:pt x="490033" y="502070"/>
                  </a:lnTo>
                  <a:lnTo>
                    <a:pt x="450813" y="517674"/>
                  </a:lnTo>
                  <a:lnTo>
                    <a:pt x="410450" y="531254"/>
                  </a:lnTo>
                  <a:lnTo>
                    <a:pt x="369326" y="543482"/>
                  </a:lnTo>
                  <a:lnTo>
                    <a:pt x="286316" y="566589"/>
                  </a:lnTo>
                  <a:lnTo>
                    <a:pt x="245192" y="578818"/>
                  </a:lnTo>
                  <a:lnTo>
                    <a:pt x="204830" y="592397"/>
                  </a:lnTo>
                  <a:lnTo>
                    <a:pt x="165612" y="608002"/>
                  </a:lnTo>
                  <a:lnTo>
                    <a:pt x="127917" y="626308"/>
                  </a:lnTo>
                  <a:lnTo>
                    <a:pt x="92128" y="647990"/>
                  </a:lnTo>
                  <a:lnTo>
                    <a:pt x="58624" y="673724"/>
                  </a:lnTo>
                  <a:lnTo>
                    <a:pt x="27788" y="704185"/>
                  </a:lnTo>
                  <a:lnTo>
                    <a:pt x="0" y="740048"/>
                  </a:lnTo>
                  <a:lnTo>
                    <a:pt x="144544" y="1264181"/>
                  </a:lnTo>
                  <a:lnTo>
                    <a:pt x="172328" y="1228318"/>
                  </a:lnTo>
                  <a:lnTo>
                    <a:pt x="203162" y="1197857"/>
                  </a:lnTo>
                  <a:lnTo>
                    <a:pt x="236665" y="1172123"/>
                  </a:lnTo>
                  <a:lnTo>
                    <a:pt x="272454" y="1150441"/>
                  </a:lnTo>
                  <a:lnTo>
                    <a:pt x="310151" y="1132135"/>
                  </a:lnTo>
                  <a:lnTo>
                    <a:pt x="349372" y="1116530"/>
                  </a:lnTo>
                  <a:lnTo>
                    <a:pt x="389737" y="1102951"/>
                  </a:lnTo>
                  <a:lnTo>
                    <a:pt x="430865" y="1090722"/>
                  </a:lnTo>
                  <a:lnTo>
                    <a:pt x="513884" y="1067615"/>
                  </a:lnTo>
                  <a:lnTo>
                    <a:pt x="555013" y="1055387"/>
                  </a:lnTo>
                  <a:lnTo>
                    <a:pt x="595381" y="1041808"/>
                  </a:lnTo>
                  <a:lnTo>
                    <a:pt x="634605" y="1026203"/>
                  </a:lnTo>
                  <a:lnTo>
                    <a:pt x="672306" y="1007897"/>
                  </a:lnTo>
                  <a:lnTo>
                    <a:pt x="708101" y="986214"/>
                  </a:lnTo>
                  <a:lnTo>
                    <a:pt x="741609" y="960480"/>
                  </a:lnTo>
                  <a:lnTo>
                    <a:pt x="772450" y="930020"/>
                  </a:lnTo>
                  <a:lnTo>
                    <a:pt x="828034" y="858294"/>
                  </a:lnTo>
                  <a:lnTo>
                    <a:pt x="858872" y="827833"/>
                  </a:lnTo>
                  <a:lnTo>
                    <a:pt x="892377" y="802099"/>
                  </a:lnTo>
                  <a:lnTo>
                    <a:pt x="928167" y="780417"/>
                  </a:lnTo>
                  <a:lnTo>
                    <a:pt x="965862" y="762111"/>
                  </a:lnTo>
                  <a:lnTo>
                    <a:pt x="1005080" y="746506"/>
                  </a:lnTo>
                  <a:lnTo>
                    <a:pt x="1045440" y="732927"/>
                  </a:lnTo>
                  <a:lnTo>
                    <a:pt x="1086563" y="720698"/>
                  </a:lnTo>
                  <a:lnTo>
                    <a:pt x="1169570" y="697591"/>
                  </a:lnTo>
                  <a:lnTo>
                    <a:pt x="1210692" y="685363"/>
                  </a:lnTo>
                  <a:lnTo>
                    <a:pt x="1251053" y="671784"/>
                  </a:lnTo>
                  <a:lnTo>
                    <a:pt x="1290271" y="656179"/>
                  </a:lnTo>
                  <a:lnTo>
                    <a:pt x="1327966" y="637873"/>
                  </a:lnTo>
                  <a:lnTo>
                    <a:pt x="1363756" y="616190"/>
                  </a:lnTo>
                  <a:lnTo>
                    <a:pt x="1397260" y="590456"/>
                  </a:lnTo>
                  <a:lnTo>
                    <a:pt x="1428099" y="559996"/>
                  </a:lnTo>
                  <a:lnTo>
                    <a:pt x="1455890" y="524133"/>
                  </a:lnTo>
                  <a:lnTo>
                    <a:pt x="131130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5238" y="7050721"/>
              <a:ext cx="322200" cy="290588"/>
            </a:xfrm>
            <a:prstGeom prst="rect">
              <a:avLst/>
            </a:prstGeom>
          </p:spPr>
        </p:pic>
        <p:sp>
          <p:nvSpPr>
            <p:cNvPr id="63" name="object 63"/>
            <p:cNvSpPr/>
            <p:nvPr/>
          </p:nvSpPr>
          <p:spPr>
            <a:xfrm>
              <a:off x="900125" y="7386599"/>
              <a:ext cx="1059815" cy="662305"/>
            </a:xfrm>
            <a:custGeom>
              <a:avLst/>
              <a:gdLst/>
              <a:ahLst/>
              <a:cxnLst/>
              <a:rect l="l" t="t" r="r" b="b"/>
              <a:pathLst>
                <a:path w="1059814" h="662304">
                  <a:moveTo>
                    <a:pt x="35705" y="479552"/>
                  </a:moveTo>
                  <a:lnTo>
                    <a:pt x="0" y="498296"/>
                  </a:lnTo>
                  <a:lnTo>
                    <a:pt x="85970" y="661727"/>
                  </a:lnTo>
                  <a:lnTo>
                    <a:pt x="108362" y="649973"/>
                  </a:lnTo>
                  <a:lnTo>
                    <a:pt x="47560" y="534366"/>
                  </a:lnTo>
                  <a:lnTo>
                    <a:pt x="77036" y="534366"/>
                  </a:lnTo>
                  <a:lnTo>
                    <a:pt x="35705" y="479552"/>
                  </a:lnTo>
                  <a:close/>
                </a:path>
                <a:path w="1059814" h="662304">
                  <a:moveTo>
                    <a:pt x="77036" y="534366"/>
                  </a:moveTo>
                  <a:lnTo>
                    <a:pt x="47560" y="534366"/>
                  </a:lnTo>
                  <a:lnTo>
                    <a:pt x="127471" y="639841"/>
                  </a:lnTo>
                  <a:lnTo>
                    <a:pt x="151788" y="627075"/>
                  </a:lnTo>
                  <a:lnTo>
                    <a:pt x="137384" y="585533"/>
                  </a:lnTo>
                  <a:lnTo>
                    <a:pt x="115617" y="585533"/>
                  </a:lnTo>
                  <a:lnTo>
                    <a:pt x="77036" y="534366"/>
                  </a:lnTo>
                  <a:close/>
                </a:path>
                <a:path w="1059814" h="662304">
                  <a:moveTo>
                    <a:pt x="138873" y="500525"/>
                  </a:moveTo>
                  <a:lnTo>
                    <a:pt x="107906" y="500525"/>
                  </a:lnTo>
                  <a:lnTo>
                    <a:pt x="169520" y="617753"/>
                  </a:lnTo>
                  <a:lnTo>
                    <a:pt x="193837" y="604987"/>
                  </a:lnTo>
                  <a:lnTo>
                    <a:pt x="138873" y="500525"/>
                  </a:lnTo>
                  <a:close/>
                </a:path>
                <a:path w="1059814" h="662304">
                  <a:moveTo>
                    <a:pt x="183097" y="401940"/>
                  </a:moveTo>
                  <a:lnTo>
                    <a:pt x="145507" y="421697"/>
                  </a:lnTo>
                  <a:lnTo>
                    <a:pt x="205286" y="598908"/>
                  </a:lnTo>
                  <a:lnTo>
                    <a:pt x="228894" y="586546"/>
                  </a:lnTo>
                  <a:lnTo>
                    <a:pt x="217748" y="554529"/>
                  </a:lnTo>
                  <a:lnTo>
                    <a:pt x="249259" y="537912"/>
                  </a:lnTo>
                  <a:lnTo>
                    <a:pt x="284915" y="537912"/>
                  </a:lnTo>
                  <a:lnTo>
                    <a:pt x="279452" y="530617"/>
                  </a:lnTo>
                  <a:lnTo>
                    <a:pt x="209339" y="530617"/>
                  </a:lnTo>
                  <a:lnTo>
                    <a:pt x="178233" y="441455"/>
                  </a:lnTo>
                  <a:lnTo>
                    <a:pt x="212686" y="441455"/>
                  </a:lnTo>
                  <a:lnTo>
                    <a:pt x="183097" y="401940"/>
                  </a:lnTo>
                  <a:close/>
                </a:path>
                <a:path w="1059814" h="662304">
                  <a:moveTo>
                    <a:pt x="107846" y="441556"/>
                  </a:moveTo>
                  <a:lnTo>
                    <a:pt x="72140" y="460301"/>
                  </a:lnTo>
                  <a:lnTo>
                    <a:pt x="115617" y="585533"/>
                  </a:lnTo>
                  <a:lnTo>
                    <a:pt x="137384" y="585533"/>
                  </a:lnTo>
                  <a:lnTo>
                    <a:pt x="107906" y="500525"/>
                  </a:lnTo>
                  <a:lnTo>
                    <a:pt x="138873" y="500525"/>
                  </a:lnTo>
                  <a:lnTo>
                    <a:pt x="107846" y="441556"/>
                  </a:lnTo>
                  <a:close/>
                </a:path>
                <a:path w="1059814" h="662304">
                  <a:moveTo>
                    <a:pt x="284915" y="537912"/>
                  </a:moveTo>
                  <a:lnTo>
                    <a:pt x="249259" y="537912"/>
                  </a:lnTo>
                  <a:lnTo>
                    <a:pt x="269321" y="565269"/>
                  </a:lnTo>
                  <a:lnTo>
                    <a:pt x="295158" y="551591"/>
                  </a:lnTo>
                  <a:lnTo>
                    <a:pt x="284915" y="537912"/>
                  </a:lnTo>
                  <a:close/>
                </a:path>
                <a:path w="1059814" h="662304">
                  <a:moveTo>
                    <a:pt x="285224" y="395252"/>
                  </a:moveTo>
                  <a:lnTo>
                    <a:pt x="252501" y="395252"/>
                  </a:lnTo>
                  <a:lnTo>
                    <a:pt x="326162" y="535379"/>
                  </a:lnTo>
                  <a:lnTo>
                    <a:pt x="351796" y="521802"/>
                  </a:lnTo>
                  <a:lnTo>
                    <a:pt x="285224" y="395252"/>
                  </a:lnTo>
                  <a:close/>
                </a:path>
                <a:path w="1059814" h="662304">
                  <a:moveTo>
                    <a:pt x="212686" y="441455"/>
                  </a:moveTo>
                  <a:lnTo>
                    <a:pt x="178233" y="441455"/>
                  </a:lnTo>
                  <a:lnTo>
                    <a:pt x="234061" y="517648"/>
                  </a:lnTo>
                  <a:lnTo>
                    <a:pt x="209339" y="530617"/>
                  </a:lnTo>
                  <a:lnTo>
                    <a:pt x="279452" y="530617"/>
                  </a:lnTo>
                  <a:lnTo>
                    <a:pt x="212686" y="441455"/>
                  </a:lnTo>
                  <a:close/>
                </a:path>
                <a:path w="1059814" h="662304">
                  <a:moveTo>
                    <a:pt x="373681" y="301733"/>
                  </a:moveTo>
                  <a:lnTo>
                    <a:pt x="303668" y="338513"/>
                  </a:lnTo>
                  <a:lnTo>
                    <a:pt x="389690" y="501943"/>
                  </a:lnTo>
                  <a:lnTo>
                    <a:pt x="459510" y="465164"/>
                  </a:lnTo>
                  <a:lnTo>
                    <a:pt x="403064" y="465164"/>
                  </a:lnTo>
                  <a:lnTo>
                    <a:pt x="377835" y="417239"/>
                  </a:lnTo>
                  <a:lnTo>
                    <a:pt x="413095" y="398697"/>
                  </a:lnTo>
                  <a:lnTo>
                    <a:pt x="410590" y="393935"/>
                  </a:lnTo>
                  <a:lnTo>
                    <a:pt x="365576" y="393935"/>
                  </a:lnTo>
                  <a:lnTo>
                    <a:pt x="341563" y="348341"/>
                  </a:lnTo>
                  <a:lnTo>
                    <a:pt x="385941" y="325037"/>
                  </a:lnTo>
                  <a:lnTo>
                    <a:pt x="373681" y="301733"/>
                  </a:lnTo>
                  <a:close/>
                </a:path>
                <a:path w="1059814" h="662304">
                  <a:moveTo>
                    <a:pt x="447443" y="441759"/>
                  </a:moveTo>
                  <a:lnTo>
                    <a:pt x="403064" y="465164"/>
                  </a:lnTo>
                  <a:lnTo>
                    <a:pt x="459510" y="465164"/>
                  </a:lnTo>
                  <a:lnTo>
                    <a:pt x="459703" y="465063"/>
                  </a:lnTo>
                  <a:lnTo>
                    <a:pt x="447443" y="441759"/>
                  </a:lnTo>
                  <a:close/>
                </a:path>
                <a:path w="1059814" h="662304">
                  <a:moveTo>
                    <a:pt x="425254" y="274579"/>
                  </a:moveTo>
                  <a:lnTo>
                    <a:pt x="389487" y="293324"/>
                  </a:lnTo>
                  <a:lnTo>
                    <a:pt x="475509" y="456754"/>
                  </a:lnTo>
                  <a:lnTo>
                    <a:pt x="497901" y="445001"/>
                  </a:lnTo>
                  <a:lnTo>
                    <a:pt x="437108" y="329495"/>
                  </a:lnTo>
                  <a:lnTo>
                    <a:pt x="466637" y="329495"/>
                  </a:lnTo>
                  <a:lnTo>
                    <a:pt x="425254" y="274579"/>
                  </a:lnTo>
                  <a:close/>
                </a:path>
                <a:path w="1059814" h="662304">
                  <a:moveTo>
                    <a:pt x="466637" y="329495"/>
                  </a:moveTo>
                  <a:lnTo>
                    <a:pt x="437108" y="329495"/>
                  </a:lnTo>
                  <a:lnTo>
                    <a:pt x="517050" y="434970"/>
                  </a:lnTo>
                  <a:lnTo>
                    <a:pt x="541367" y="422103"/>
                  </a:lnTo>
                  <a:lnTo>
                    <a:pt x="526956" y="380662"/>
                  </a:lnTo>
                  <a:lnTo>
                    <a:pt x="505196" y="380662"/>
                  </a:lnTo>
                  <a:lnTo>
                    <a:pt x="466637" y="329495"/>
                  </a:lnTo>
                  <a:close/>
                </a:path>
                <a:path w="1059814" h="662304">
                  <a:moveTo>
                    <a:pt x="528449" y="295654"/>
                  </a:moveTo>
                  <a:lnTo>
                    <a:pt x="497394" y="295654"/>
                  </a:lnTo>
                  <a:lnTo>
                    <a:pt x="559099" y="412781"/>
                  </a:lnTo>
                  <a:lnTo>
                    <a:pt x="583314" y="400015"/>
                  </a:lnTo>
                  <a:lnTo>
                    <a:pt x="528449" y="295654"/>
                  </a:lnTo>
                  <a:close/>
                </a:path>
                <a:path w="1059814" h="662304">
                  <a:moveTo>
                    <a:pt x="292726" y="344288"/>
                  </a:moveTo>
                  <a:lnTo>
                    <a:pt x="213392" y="386032"/>
                  </a:lnTo>
                  <a:lnTo>
                    <a:pt x="225651" y="409336"/>
                  </a:lnTo>
                  <a:lnTo>
                    <a:pt x="252501" y="395252"/>
                  </a:lnTo>
                  <a:lnTo>
                    <a:pt x="285224" y="395252"/>
                  </a:lnTo>
                  <a:lnTo>
                    <a:pt x="278136" y="381777"/>
                  </a:lnTo>
                  <a:lnTo>
                    <a:pt x="304986" y="367592"/>
                  </a:lnTo>
                  <a:lnTo>
                    <a:pt x="292726" y="344288"/>
                  </a:lnTo>
                  <a:close/>
                </a:path>
                <a:path w="1059814" h="662304">
                  <a:moveTo>
                    <a:pt x="572574" y="197069"/>
                  </a:moveTo>
                  <a:lnTo>
                    <a:pt x="534984" y="216826"/>
                  </a:lnTo>
                  <a:lnTo>
                    <a:pt x="594865" y="394037"/>
                  </a:lnTo>
                  <a:lnTo>
                    <a:pt x="618473" y="381574"/>
                  </a:lnTo>
                  <a:lnTo>
                    <a:pt x="607226" y="349557"/>
                  </a:lnTo>
                  <a:lnTo>
                    <a:pt x="638737" y="333041"/>
                  </a:lnTo>
                  <a:lnTo>
                    <a:pt x="674485" y="333041"/>
                  </a:lnTo>
                  <a:lnTo>
                    <a:pt x="669017" y="325746"/>
                  </a:lnTo>
                  <a:lnTo>
                    <a:pt x="598918" y="325746"/>
                  </a:lnTo>
                  <a:lnTo>
                    <a:pt x="567711" y="236584"/>
                  </a:lnTo>
                  <a:lnTo>
                    <a:pt x="602191" y="236584"/>
                  </a:lnTo>
                  <a:lnTo>
                    <a:pt x="572574" y="197069"/>
                  </a:lnTo>
                  <a:close/>
                </a:path>
                <a:path w="1059814" h="662304">
                  <a:moveTo>
                    <a:pt x="400835" y="375394"/>
                  </a:moveTo>
                  <a:lnTo>
                    <a:pt x="365576" y="393935"/>
                  </a:lnTo>
                  <a:lnTo>
                    <a:pt x="410590" y="393935"/>
                  </a:lnTo>
                  <a:lnTo>
                    <a:pt x="400835" y="375394"/>
                  </a:lnTo>
                  <a:close/>
                </a:path>
                <a:path w="1059814" h="662304">
                  <a:moveTo>
                    <a:pt x="497394" y="236584"/>
                  </a:moveTo>
                  <a:lnTo>
                    <a:pt x="461628" y="255430"/>
                  </a:lnTo>
                  <a:lnTo>
                    <a:pt x="505196" y="380662"/>
                  </a:lnTo>
                  <a:lnTo>
                    <a:pt x="526956" y="380662"/>
                  </a:lnTo>
                  <a:lnTo>
                    <a:pt x="497394" y="295654"/>
                  </a:lnTo>
                  <a:lnTo>
                    <a:pt x="528449" y="295654"/>
                  </a:lnTo>
                  <a:lnTo>
                    <a:pt x="497394" y="236584"/>
                  </a:lnTo>
                  <a:close/>
                </a:path>
                <a:path w="1059814" h="662304">
                  <a:moveTo>
                    <a:pt x="674485" y="333041"/>
                  </a:moveTo>
                  <a:lnTo>
                    <a:pt x="638737" y="333041"/>
                  </a:lnTo>
                  <a:lnTo>
                    <a:pt x="658798" y="360297"/>
                  </a:lnTo>
                  <a:lnTo>
                    <a:pt x="684737" y="346720"/>
                  </a:lnTo>
                  <a:lnTo>
                    <a:pt x="674485" y="333041"/>
                  </a:lnTo>
                  <a:close/>
                </a:path>
                <a:path w="1059814" h="662304">
                  <a:moveTo>
                    <a:pt x="674707" y="190280"/>
                  </a:moveTo>
                  <a:lnTo>
                    <a:pt x="641979" y="190280"/>
                  </a:lnTo>
                  <a:lnTo>
                    <a:pt x="715741" y="330407"/>
                  </a:lnTo>
                  <a:lnTo>
                    <a:pt x="741375" y="316931"/>
                  </a:lnTo>
                  <a:lnTo>
                    <a:pt x="674707" y="190280"/>
                  </a:lnTo>
                  <a:close/>
                </a:path>
                <a:path w="1059814" h="662304">
                  <a:moveTo>
                    <a:pt x="602191" y="236584"/>
                  </a:moveTo>
                  <a:lnTo>
                    <a:pt x="567711" y="236584"/>
                  </a:lnTo>
                  <a:lnTo>
                    <a:pt x="623640" y="312676"/>
                  </a:lnTo>
                  <a:lnTo>
                    <a:pt x="598918" y="325746"/>
                  </a:lnTo>
                  <a:lnTo>
                    <a:pt x="669017" y="325746"/>
                  </a:lnTo>
                  <a:lnTo>
                    <a:pt x="602191" y="236584"/>
                  </a:lnTo>
                  <a:close/>
                </a:path>
                <a:path w="1059814" h="662304">
                  <a:moveTo>
                    <a:pt x="716045" y="121585"/>
                  </a:moveTo>
                  <a:lnTo>
                    <a:pt x="693146" y="133642"/>
                  </a:lnTo>
                  <a:lnTo>
                    <a:pt x="779168" y="296971"/>
                  </a:lnTo>
                  <a:lnTo>
                    <a:pt x="805511" y="283192"/>
                  </a:lnTo>
                  <a:lnTo>
                    <a:pt x="793429" y="225033"/>
                  </a:lnTo>
                  <a:lnTo>
                    <a:pt x="770454" y="225033"/>
                  </a:lnTo>
                  <a:lnTo>
                    <a:pt x="716045" y="121585"/>
                  </a:lnTo>
                  <a:close/>
                </a:path>
                <a:path w="1059814" h="662304">
                  <a:moveTo>
                    <a:pt x="806413" y="151170"/>
                  </a:moveTo>
                  <a:lnTo>
                    <a:pt x="776939" y="151170"/>
                  </a:lnTo>
                  <a:lnTo>
                    <a:pt x="837529" y="266271"/>
                  </a:lnTo>
                  <a:lnTo>
                    <a:pt x="860630" y="254112"/>
                  </a:lnTo>
                  <a:lnTo>
                    <a:pt x="806413" y="151170"/>
                  </a:lnTo>
                  <a:close/>
                </a:path>
                <a:path w="1059814" h="662304">
                  <a:moveTo>
                    <a:pt x="818885" y="67479"/>
                  </a:moveTo>
                  <a:lnTo>
                    <a:pt x="793251" y="80955"/>
                  </a:lnTo>
                  <a:lnTo>
                    <a:pt x="879273" y="244386"/>
                  </a:lnTo>
                  <a:lnTo>
                    <a:pt x="904907" y="230910"/>
                  </a:lnTo>
                  <a:lnTo>
                    <a:pt x="878462" y="180655"/>
                  </a:lnTo>
                  <a:lnTo>
                    <a:pt x="878564" y="161606"/>
                  </a:lnTo>
                  <a:lnTo>
                    <a:pt x="919957" y="161606"/>
                  </a:lnTo>
                  <a:lnTo>
                    <a:pt x="893377" y="138708"/>
                  </a:lnTo>
                  <a:lnTo>
                    <a:pt x="856374" y="138708"/>
                  </a:lnTo>
                  <a:lnTo>
                    <a:pt x="818885" y="67479"/>
                  </a:lnTo>
                  <a:close/>
                </a:path>
                <a:path w="1059814" h="662304">
                  <a:moveTo>
                    <a:pt x="774608" y="90783"/>
                  </a:moveTo>
                  <a:lnTo>
                    <a:pt x="746441" y="105576"/>
                  </a:lnTo>
                  <a:lnTo>
                    <a:pt x="760930" y="184100"/>
                  </a:lnTo>
                  <a:lnTo>
                    <a:pt x="770454" y="225033"/>
                  </a:lnTo>
                  <a:lnTo>
                    <a:pt x="793429" y="225033"/>
                  </a:lnTo>
                  <a:lnTo>
                    <a:pt x="787577" y="196866"/>
                  </a:lnTo>
                  <a:lnTo>
                    <a:pt x="776939" y="151170"/>
                  </a:lnTo>
                  <a:lnTo>
                    <a:pt x="806413" y="151170"/>
                  </a:lnTo>
                  <a:lnTo>
                    <a:pt x="774608" y="90783"/>
                  </a:lnTo>
                  <a:close/>
                </a:path>
                <a:path w="1059814" h="662304">
                  <a:moveTo>
                    <a:pt x="919957" y="161606"/>
                  </a:moveTo>
                  <a:lnTo>
                    <a:pt x="878564" y="161606"/>
                  </a:lnTo>
                  <a:lnTo>
                    <a:pt x="937836" y="213584"/>
                  </a:lnTo>
                  <a:lnTo>
                    <a:pt x="964180" y="199703"/>
                  </a:lnTo>
                  <a:lnTo>
                    <a:pt x="919957" y="161606"/>
                  </a:lnTo>
                  <a:close/>
                </a:path>
                <a:path w="1059814" h="662304">
                  <a:moveTo>
                    <a:pt x="682204" y="139417"/>
                  </a:moveTo>
                  <a:lnTo>
                    <a:pt x="602869" y="181161"/>
                  </a:lnTo>
                  <a:lnTo>
                    <a:pt x="615129" y="204465"/>
                  </a:lnTo>
                  <a:lnTo>
                    <a:pt x="641979" y="190280"/>
                  </a:lnTo>
                  <a:lnTo>
                    <a:pt x="674707" y="190280"/>
                  </a:lnTo>
                  <a:lnTo>
                    <a:pt x="667613" y="176805"/>
                  </a:lnTo>
                  <a:lnTo>
                    <a:pt x="694463" y="162721"/>
                  </a:lnTo>
                  <a:lnTo>
                    <a:pt x="682204" y="139417"/>
                  </a:lnTo>
                  <a:close/>
                </a:path>
                <a:path w="1059814" h="662304">
                  <a:moveTo>
                    <a:pt x="947056" y="0"/>
                  </a:moveTo>
                  <a:lnTo>
                    <a:pt x="909466" y="19858"/>
                  </a:lnTo>
                  <a:lnTo>
                    <a:pt x="969347" y="196967"/>
                  </a:lnTo>
                  <a:lnTo>
                    <a:pt x="992854" y="184606"/>
                  </a:lnTo>
                  <a:lnTo>
                    <a:pt x="981708" y="152589"/>
                  </a:lnTo>
                  <a:lnTo>
                    <a:pt x="1013219" y="135972"/>
                  </a:lnTo>
                  <a:lnTo>
                    <a:pt x="1048898" y="135972"/>
                  </a:lnTo>
                  <a:lnTo>
                    <a:pt x="1043434" y="128677"/>
                  </a:lnTo>
                  <a:lnTo>
                    <a:pt x="973299" y="128677"/>
                  </a:lnTo>
                  <a:lnTo>
                    <a:pt x="942193" y="39515"/>
                  </a:lnTo>
                  <a:lnTo>
                    <a:pt x="976653" y="39515"/>
                  </a:lnTo>
                  <a:lnTo>
                    <a:pt x="947056" y="0"/>
                  </a:lnTo>
                  <a:close/>
                </a:path>
                <a:path w="1059814" h="662304">
                  <a:moveTo>
                    <a:pt x="1048898" y="135972"/>
                  </a:moveTo>
                  <a:lnTo>
                    <a:pt x="1013219" y="135972"/>
                  </a:lnTo>
                  <a:lnTo>
                    <a:pt x="1033281" y="163329"/>
                  </a:lnTo>
                  <a:lnTo>
                    <a:pt x="1059219" y="149752"/>
                  </a:lnTo>
                  <a:lnTo>
                    <a:pt x="1048898" y="135972"/>
                  </a:lnTo>
                  <a:close/>
                </a:path>
                <a:path w="1059814" h="662304">
                  <a:moveTo>
                    <a:pt x="878260" y="36272"/>
                  </a:moveTo>
                  <a:lnTo>
                    <a:pt x="852524" y="49748"/>
                  </a:lnTo>
                  <a:lnTo>
                    <a:pt x="856374" y="138708"/>
                  </a:lnTo>
                  <a:lnTo>
                    <a:pt x="893377" y="138708"/>
                  </a:lnTo>
                  <a:lnTo>
                    <a:pt x="880793" y="127867"/>
                  </a:lnTo>
                  <a:lnTo>
                    <a:pt x="878260" y="36272"/>
                  </a:lnTo>
                  <a:close/>
                </a:path>
                <a:path w="1059814" h="662304">
                  <a:moveTo>
                    <a:pt x="976653" y="39515"/>
                  </a:moveTo>
                  <a:lnTo>
                    <a:pt x="942193" y="39515"/>
                  </a:lnTo>
                  <a:lnTo>
                    <a:pt x="998122" y="115708"/>
                  </a:lnTo>
                  <a:lnTo>
                    <a:pt x="973299" y="128677"/>
                  </a:lnTo>
                  <a:lnTo>
                    <a:pt x="1043434" y="128677"/>
                  </a:lnTo>
                  <a:lnTo>
                    <a:pt x="976653" y="39515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034119" y="7262279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5" h="79375">
                  <a:moveTo>
                    <a:pt x="77814" y="0"/>
                  </a:moveTo>
                  <a:lnTo>
                    <a:pt x="0" y="79030"/>
                  </a:lnTo>
                  <a:lnTo>
                    <a:pt x="77814" y="79030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5642158" y="7140086"/>
              <a:ext cx="2672715" cy="1706245"/>
            </a:xfrm>
            <a:custGeom>
              <a:avLst/>
              <a:gdLst/>
              <a:ahLst/>
              <a:cxnLst/>
              <a:rect l="l" t="t" r="r" b="b"/>
              <a:pathLst>
                <a:path w="2672715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2441" y="1705839"/>
                  </a:lnTo>
                  <a:lnTo>
                    <a:pt x="2672441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88273" y="8409333"/>
              <a:ext cx="821307" cy="389072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4316778" y="7064500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295" y="0"/>
                  </a:moveTo>
                  <a:lnTo>
                    <a:pt x="1283504" y="35847"/>
                  </a:lnTo>
                  <a:lnTo>
                    <a:pt x="1252665" y="66296"/>
                  </a:lnTo>
                  <a:lnTo>
                    <a:pt x="1219161" y="92022"/>
                  </a:lnTo>
                  <a:lnTo>
                    <a:pt x="1183371" y="113699"/>
                  </a:lnTo>
                  <a:lnTo>
                    <a:pt x="1145676" y="132001"/>
                  </a:lnTo>
                  <a:lnTo>
                    <a:pt x="1106458" y="147605"/>
                  </a:lnTo>
                  <a:lnTo>
                    <a:pt x="1066097" y="161185"/>
                  </a:lnTo>
                  <a:lnTo>
                    <a:pt x="1024975" y="173416"/>
                  </a:lnTo>
                  <a:lnTo>
                    <a:pt x="941968" y="196532"/>
                  </a:lnTo>
                  <a:lnTo>
                    <a:pt x="900845" y="208765"/>
                  </a:lnTo>
                  <a:lnTo>
                    <a:pt x="860484" y="222350"/>
                  </a:lnTo>
                  <a:lnTo>
                    <a:pt x="821266" y="237961"/>
                  </a:lnTo>
                  <a:lnTo>
                    <a:pt x="783572" y="256272"/>
                  </a:lnTo>
                  <a:lnTo>
                    <a:pt x="747782" y="277959"/>
                  </a:lnTo>
                  <a:lnTo>
                    <a:pt x="714277" y="303697"/>
                  </a:lnTo>
                  <a:lnTo>
                    <a:pt x="683439" y="334160"/>
                  </a:lnTo>
                  <a:lnTo>
                    <a:pt x="627856" y="405871"/>
                  </a:lnTo>
                  <a:lnTo>
                    <a:pt x="597018" y="436321"/>
                  </a:lnTo>
                  <a:lnTo>
                    <a:pt x="563513" y="462046"/>
                  </a:lnTo>
                  <a:lnTo>
                    <a:pt x="527723" y="483723"/>
                  </a:lnTo>
                  <a:lnTo>
                    <a:pt x="490028" y="502025"/>
                  </a:lnTo>
                  <a:lnTo>
                    <a:pt x="450810" y="517629"/>
                  </a:lnTo>
                  <a:lnTo>
                    <a:pt x="410449" y="531209"/>
                  </a:lnTo>
                  <a:lnTo>
                    <a:pt x="369327" y="543441"/>
                  </a:lnTo>
                  <a:lnTo>
                    <a:pt x="286320" y="566556"/>
                  </a:lnTo>
                  <a:lnTo>
                    <a:pt x="245197" y="578790"/>
                  </a:lnTo>
                  <a:lnTo>
                    <a:pt x="204837" y="592374"/>
                  </a:lnTo>
                  <a:lnTo>
                    <a:pt x="165619" y="607985"/>
                  </a:lnTo>
                  <a:lnTo>
                    <a:pt x="127924" y="626296"/>
                  </a:lnTo>
                  <a:lnTo>
                    <a:pt x="92134" y="647983"/>
                  </a:lnTo>
                  <a:lnTo>
                    <a:pt x="58629" y="673721"/>
                  </a:lnTo>
                  <a:lnTo>
                    <a:pt x="27791" y="704184"/>
                  </a:lnTo>
                  <a:lnTo>
                    <a:pt x="0" y="740048"/>
                  </a:lnTo>
                  <a:lnTo>
                    <a:pt x="144584" y="1264181"/>
                  </a:lnTo>
                  <a:lnTo>
                    <a:pt x="172361" y="1228317"/>
                  </a:lnTo>
                  <a:lnTo>
                    <a:pt x="203188" y="1197854"/>
                  </a:lnTo>
                  <a:lnTo>
                    <a:pt x="236684" y="1172116"/>
                  </a:lnTo>
                  <a:lnTo>
                    <a:pt x="272468" y="1150429"/>
                  </a:lnTo>
                  <a:lnTo>
                    <a:pt x="310160" y="1132118"/>
                  </a:lnTo>
                  <a:lnTo>
                    <a:pt x="349377" y="1116507"/>
                  </a:lnTo>
                  <a:lnTo>
                    <a:pt x="389738" y="1102923"/>
                  </a:lnTo>
                  <a:lnTo>
                    <a:pt x="430863" y="1090689"/>
                  </a:lnTo>
                  <a:lnTo>
                    <a:pt x="513878" y="1067574"/>
                  </a:lnTo>
                  <a:lnTo>
                    <a:pt x="555006" y="1055343"/>
                  </a:lnTo>
                  <a:lnTo>
                    <a:pt x="595373" y="1041763"/>
                  </a:lnTo>
                  <a:lnTo>
                    <a:pt x="634596" y="1026159"/>
                  </a:lnTo>
                  <a:lnTo>
                    <a:pt x="672296" y="1007856"/>
                  </a:lnTo>
                  <a:lnTo>
                    <a:pt x="708091" y="986179"/>
                  </a:lnTo>
                  <a:lnTo>
                    <a:pt x="741599" y="960454"/>
                  </a:lnTo>
                  <a:lnTo>
                    <a:pt x="772440" y="930005"/>
                  </a:lnTo>
                  <a:lnTo>
                    <a:pt x="828024" y="858293"/>
                  </a:lnTo>
                  <a:lnTo>
                    <a:pt x="858862" y="827830"/>
                  </a:lnTo>
                  <a:lnTo>
                    <a:pt x="892367" y="802092"/>
                  </a:lnTo>
                  <a:lnTo>
                    <a:pt x="928157" y="780405"/>
                  </a:lnTo>
                  <a:lnTo>
                    <a:pt x="965851" y="762094"/>
                  </a:lnTo>
                  <a:lnTo>
                    <a:pt x="1005069" y="746483"/>
                  </a:lnTo>
                  <a:lnTo>
                    <a:pt x="1045430" y="732899"/>
                  </a:lnTo>
                  <a:lnTo>
                    <a:pt x="1086553" y="720665"/>
                  </a:lnTo>
                  <a:lnTo>
                    <a:pt x="1169560" y="697550"/>
                  </a:lnTo>
                  <a:lnTo>
                    <a:pt x="1210682" y="685319"/>
                  </a:lnTo>
                  <a:lnTo>
                    <a:pt x="1251043" y="671739"/>
                  </a:lnTo>
                  <a:lnTo>
                    <a:pt x="1290261" y="656135"/>
                  </a:lnTo>
                  <a:lnTo>
                    <a:pt x="1327956" y="637832"/>
                  </a:lnTo>
                  <a:lnTo>
                    <a:pt x="1363746" y="616155"/>
                  </a:lnTo>
                  <a:lnTo>
                    <a:pt x="1397250" y="590430"/>
                  </a:lnTo>
                  <a:lnTo>
                    <a:pt x="1428089" y="559981"/>
                  </a:lnTo>
                  <a:lnTo>
                    <a:pt x="1455880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8" name="object 6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1330" y="7027620"/>
              <a:ext cx="322200" cy="290588"/>
            </a:xfrm>
            <a:prstGeom prst="rect">
              <a:avLst/>
            </a:prstGeom>
          </p:spPr>
        </p:pic>
        <p:sp>
          <p:nvSpPr>
            <p:cNvPr id="69" name="object 69"/>
            <p:cNvSpPr/>
            <p:nvPr/>
          </p:nvSpPr>
          <p:spPr>
            <a:xfrm>
              <a:off x="4718845" y="7488224"/>
              <a:ext cx="617220" cy="414020"/>
            </a:xfrm>
            <a:custGeom>
              <a:avLst/>
              <a:gdLst/>
              <a:ahLst/>
              <a:cxnLst/>
              <a:rect l="l" t="t" r="r" b="b"/>
              <a:pathLst>
                <a:path w="617220" h="414020">
                  <a:moveTo>
                    <a:pt x="122703" y="397076"/>
                  </a:moveTo>
                  <a:lnTo>
                    <a:pt x="92885" y="397076"/>
                  </a:lnTo>
                  <a:lnTo>
                    <a:pt x="101903" y="413997"/>
                  </a:lnTo>
                  <a:lnTo>
                    <a:pt x="125106" y="401534"/>
                  </a:lnTo>
                  <a:lnTo>
                    <a:pt x="122703" y="397076"/>
                  </a:lnTo>
                  <a:close/>
                </a:path>
                <a:path w="617220" h="414020">
                  <a:moveTo>
                    <a:pt x="44454" y="251681"/>
                  </a:moveTo>
                  <a:lnTo>
                    <a:pt x="21353" y="264143"/>
                  </a:lnTo>
                  <a:lnTo>
                    <a:pt x="30978" y="282077"/>
                  </a:lnTo>
                  <a:lnTo>
                    <a:pt x="22265" y="286839"/>
                  </a:lnTo>
                  <a:lnTo>
                    <a:pt x="0" y="317862"/>
                  </a:lnTo>
                  <a:lnTo>
                    <a:pt x="683" y="325670"/>
                  </a:lnTo>
                  <a:lnTo>
                    <a:pt x="29116" y="383702"/>
                  </a:lnTo>
                  <a:lnTo>
                    <a:pt x="59720" y="407979"/>
                  </a:lnTo>
                  <a:lnTo>
                    <a:pt x="67365" y="407702"/>
                  </a:lnTo>
                  <a:lnTo>
                    <a:pt x="75485" y="405658"/>
                  </a:lnTo>
                  <a:lnTo>
                    <a:pt x="84071" y="401838"/>
                  </a:lnTo>
                  <a:lnTo>
                    <a:pt x="92885" y="397076"/>
                  </a:lnTo>
                  <a:lnTo>
                    <a:pt x="122703" y="397076"/>
                  </a:lnTo>
                  <a:lnTo>
                    <a:pt x="115987" y="384614"/>
                  </a:lnTo>
                  <a:lnTo>
                    <a:pt x="117691" y="383702"/>
                  </a:lnTo>
                  <a:lnTo>
                    <a:pt x="65731" y="383702"/>
                  </a:lnTo>
                  <a:lnTo>
                    <a:pt x="62489" y="382486"/>
                  </a:lnTo>
                  <a:lnTo>
                    <a:pt x="59146" y="381169"/>
                  </a:lnTo>
                  <a:lnTo>
                    <a:pt x="56005" y="377927"/>
                  </a:lnTo>
                  <a:lnTo>
                    <a:pt x="53168" y="372557"/>
                  </a:lnTo>
                  <a:lnTo>
                    <a:pt x="26723" y="323416"/>
                  </a:lnTo>
                  <a:lnTo>
                    <a:pt x="25710" y="319059"/>
                  </a:lnTo>
                  <a:lnTo>
                    <a:pt x="27331" y="312271"/>
                  </a:lnTo>
                  <a:lnTo>
                    <a:pt x="29560" y="309535"/>
                  </a:lnTo>
                  <a:lnTo>
                    <a:pt x="33410" y="307610"/>
                  </a:lnTo>
                  <a:lnTo>
                    <a:pt x="42225" y="302848"/>
                  </a:lnTo>
                  <a:lnTo>
                    <a:pt x="72029" y="302848"/>
                  </a:lnTo>
                  <a:lnTo>
                    <a:pt x="65326" y="290385"/>
                  </a:lnTo>
                  <a:lnTo>
                    <a:pt x="74040" y="285725"/>
                  </a:lnTo>
                  <a:lnTo>
                    <a:pt x="77789" y="283597"/>
                  </a:lnTo>
                  <a:lnTo>
                    <a:pt x="81335" y="283192"/>
                  </a:lnTo>
                  <a:lnTo>
                    <a:pt x="117966" y="283192"/>
                  </a:lnTo>
                  <a:lnTo>
                    <a:pt x="112800" y="274883"/>
                  </a:lnTo>
                  <a:lnTo>
                    <a:pt x="108273" y="269615"/>
                  </a:lnTo>
                  <a:lnTo>
                    <a:pt x="54080" y="269615"/>
                  </a:lnTo>
                  <a:lnTo>
                    <a:pt x="44454" y="251681"/>
                  </a:lnTo>
                  <a:close/>
                </a:path>
                <a:path w="617220" h="414020">
                  <a:moveTo>
                    <a:pt x="72029" y="302848"/>
                  </a:moveTo>
                  <a:lnTo>
                    <a:pt x="42225" y="302848"/>
                  </a:lnTo>
                  <a:lnTo>
                    <a:pt x="81841" y="376508"/>
                  </a:lnTo>
                  <a:lnTo>
                    <a:pt x="69278" y="383297"/>
                  </a:lnTo>
                  <a:lnTo>
                    <a:pt x="65731" y="383702"/>
                  </a:lnTo>
                  <a:lnTo>
                    <a:pt x="117691" y="383702"/>
                  </a:lnTo>
                  <a:lnTo>
                    <a:pt x="124700" y="379953"/>
                  </a:lnTo>
                  <a:lnTo>
                    <a:pt x="132641" y="374881"/>
                  </a:lnTo>
                  <a:lnTo>
                    <a:pt x="138853" y="369213"/>
                  </a:lnTo>
                  <a:lnTo>
                    <a:pt x="142550" y="364046"/>
                  </a:lnTo>
                  <a:lnTo>
                    <a:pt x="104943" y="364046"/>
                  </a:lnTo>
                  <a:lnTo>
                    <a:pt x="72029" y="302848"/>
                  </a:lnTo>
                  <a:close/>
                </a:path>
                <a:path w="617220" h="414020">
                  <a:moveTo>
                    <a:pt x="125612" y="208011"/>
                  </a:moveTo>
                  <a:lnTo>
                    <a:pt x="104639" y="219258"/>
                  </a:lnTo>
                  <a:lnTo>
                    <a:pt x="185290" y="369213"/>
                  </a:lnTo>
                  <a:lnTo>
                    <a:pt x="209405" y="356143"/>
                  </a:lnTo>
                  <a:lnTo>
                    <a:pt x="197834" y="302848"/>
                  </a:lnTo>
                  <a:lnTo>
                    <a:pt x="176577" y="302848"/>
                  </a:lnTo>
                  <a:lnTo>
                    <a:pt x="125612" y="208011"/>
                  </a:lnTo>
                  <a:close/>
                </a:path>
                <a:path w="617220" h="414020">
                  <a:moveTo>
                    <a:pt x="117966" y="283192"/>
                  </a:moveTo>
                  <a:lnTo>
                    <a:pt x="81335" y="283192"/>
                  </a:lnTo>
                  <a:lnTo>
                    <a:pt x="87819" y="285623"/>
                  </a:lnTo>
                  <a:lnTo>
                    <a:pt x="90960" y="288866"/>
                  </a:lnTo>
                  <a:lnTo>
                    <a:pt x="117405" y="338006"/>
                  </a:lnTo>
                  <a:lnTo>
                    <a:pt x="120242" y="343376"/>
                  </a:lnTo>
                  <a:lnTo>
                    <a:pt x="121255" y="347733"/>
                  </a:lnTo>
                  <a:lnTo>
                    <a:pt x="120546" y="351178"/>
                  </a:lnTo>
                  <a:lnTo>
                    <a:pt x="119736" y="354623"/>
                  </a:lnTo>
                  <a:lnTo>
                    <a:pt x="117506" y="357358"/>
                  </a:lnTo>
                  <a:lnTo>
                    <a:pt x="104943" y="364046"/>
                  </a:lnTo>
                  <a:lnTo>
                    <a:pt x="142550" y="364046"/>
                  </a:lnTo>
                  <a:lnTo>
                    <a:pt x="143280" y="363026"/>
                  </a:lnTo>
                  <a:lnTo>
                    <a:pt x="145978" y="356244"/>
                  </a:lnTo>
                  <a:lnTo>
                    <a:pt x="146966" y="348873"/>
                  </a:lnTo>
                  <a:lnTo>
                    <a:pt x="146282" y="341046"/>
                  </a:lnTo>
                  <a:lnTo>
                    <a:pt x="143926" y="332763"/>
                  </a:lnTo>
                  <a:lnTo>
                    <a:pt x="139898" y="324024"/>
                  </a:lnTo>
                  <a:lnTo>
                    <a:pt x="117966" y="283192"/>
                  </a:lnTo>
                  <a:close/>
                </a:path>
                <a:path w="617220" h="414020">
                  <a:moveTo>
                    <a:pt x="209304" y="234861"/>
                  </a:moveTo>
                  <a:lnTo>
                    <a:pt x="182048" y="234861"/>
                  </a:lnTo>
                  <a:lnTo>
                    <a:pt x="238788" y="340438"/>
                  </a:lnTo>
                  <a:lnTo>
                    <a:pt x="259964" y="328989"/>
                  </a:lnTo>
                  <a:lnTo>
                    <a:pt x="209304" y="234861"/>
                  </a:lnTo>
                  <a:close/>
                </a:path>
                <a:path w="617220" h="414020">
                  <a:moveTo>
                    <a:pt x="268981" y="256544"/>
                  </a:moveTo>
                  <a:lnTo>
                    <a:pt x="246792" y="268500"/>
                  </a:lnTo>
                  <a:lnTo>
                    <a:pt x="255607" y="284914"/>
                  </a:lnTo>
                  <a:lnTo>
                    <a:pt x="260796" y="293140"/>
                  </a:lnTo>
                  <a:lnTo>
                    <a:pt x="266499" y="299732"/>
                  </a:lnTo>
                  <a:lnTo>
                    <a:pt x="272733" y="304691"/>
                  </a:lnTo>
                  <a:lnTo>
                    <a:pt x="279519" y="308015"/>
                  </a:lnTo>
                  <a:lnTo>
                    <a:pt x="286779" y="309630"/>
                  </a:lnTo>
                  <a:lnTo>
                    <a:pt x="294438" y="309459"/>
                  </a:lnTo>
                  <a:lnTo>
                    <a:pt x="329324" y="286762"/>
                  </a:lnTo>
                  <a:lnTo>
                    <a:pt x="329883" y="285319"/>
                  </a:lnTo>
                  <a:lnTo>
                    <a:pt x="291576" y="285319"/>
                  </a:lnTo>
                  <a:lnTo>
                    <a:pt x="288131" y="284103"/>
                  </a:lnTo>
                  <a:lnTo>
                    <a:pt x="284787" y="282989"/>
                  </a:lnTo>
                  <a:lnTo>
                    <a:pt x="281646" y="279747"/>
                  </a:lnTo>
                  <a:lnTo>
                    <a:pt x="278708" y="274478"/>
                  </a:lnTo>
                  <a:lnTo>
                    <a:pt x="268981" y="256544"/>
                  </a:lnTo>
                  <a:close/>
                </a:path>
                <a:path w="617220" h="414020">
                  <a:moveTo>
                    <a:pt x="179312" y="179135"/>
                  </a:moveTo>
                  <a:lnTo>
                    <a:pt x="153475" y="193016"/>
                  </a:lnTo>
                  <a:lnTo>
                    <a:pt x="167458" y="265258"/>
                  </a:lnTo>
                  <a:lnTo>
                    <a:pt x="176577" y="302848"/>
                  </a:lnTo>
                  <a:lnTo>
                    <a:pt x="197834" y="302848"/>
                  </a:lnTo>
                  <a:lnTo>
                    <a:pt x="192180" y="276808"/>
                  </a:lnTo>
                  <a:lnTo>
                    <a:pt x="182048" y="234861"/>
                  </a:lnTo>
                  <a:lnTo>
                    <a:pt x="209304" y="234861"/>
                  </a:lnTo>
                  <a:lnTo>
                    <a:pt x="179312" y="179135"/>
                  </a:lnTo>
                  <a:close/>
                </a:path>
                <a:path w="617220" h="414020">
                  <a:moveTo>
                    <a:pt x="318298" y="233038"/>
                  </a:moveTo>
                  <a:lnTo>
                    <a:pt x="279924" y="233038"/>
                  </a:lnTo>
                  <a:lnTo>
                    <a:pt x="288131" y="236280"/>
                  </a:lnTo>
                  <a:lnTo>
                    <a:pt x="291981" y="240535"/>
                  </a:lnTo>
                  <a:lnTo>
                    <a:pt x="295629" y="247425"/>
                  </a:lnTo>
                  <a:lnTo>
                    <a:pt x="302012" y="259178"/>
                  </a:lnTo>
                  <a:lnTo>
                    <a:pt x="305457" y="265764"/>
                  </a:lnTo>
                  <a:lnTo>
                    <a:pt x="306774" y="270830"/>
                  </a:lnTo>
                  <a:lnTo>
                    <a:pt x="305859" y="274883"/>
                  </a:lnTo>
                  <a:lnTo>
                    <a:pt x="305052" y="278024"/>
                  </a:lnTo>
                  <a:lnTo>
                    <a:pt x="302721" y="280760"/>
                  </a:lnTo>
                  <a:lnTo>
                    <a:pt x="298871" y="282685"/>
                  </a:lnTo>
                  <a:lnTo>
                    <a:pt x="295122" y="284813"/>
                  </a:lnTo>
                  <a:lnTo>
                    <a:pt x="291576" y="285319"/>
                  </a:lnTo>
                  <a:lnTo>
                    <a:pt x="329883" y="285319"/>
                  </a:lnTo>
                  <a:lnTo>
                    <a:pt x="332003" y="279848"/>
                  </a:lnTo>
                  <a:lnTo>
                    <a:pt x="332932" y="272342"/>
                  </a:lnTo>
                  <a:lnTo>
                    <a:pt x="332218" y="264409"/>
                  </a:lnTo>
                  <a:lnTo>
                    <a:pt x="329851" y="256039"/>
                  </a:lnTo>
                  <a:lnTo>
                    <a:pt x="325822" y="247223"/>
                  </a:lnTo>
                  <a:lnTo>
                    <a:pt x="318298" y="233038"/>
                  </a:lnTo>
                  <a:close/>
                </a:path>
                <a:path w="617220" h="414020">
                  <a:moveTo>
                    <a:pt x="301201" y="113580"/>
                  </a:moveTo>
                  <a:lnTo>
                    <a:pt x="280228" y="124827"/>
                  </a:lnTo>
                  <a:lnTo>
                    <a:pt x="360879" y="274782"/>
                  </a:lnTo>
                  <a:lnTo>
                    <a:pt x="385095" y="261711"/>
                  </a:lnTo>
                  <a:lnTo>
                    <a:pt x="373456" y="208417"/>
                  </a:lnTo>
                  <a:lnTo>
                    <a:pt x="352267" y="208417"/>
                  </a:lnTo>
                  <a:lnTo>
                    <a:pt x="301201" y="113580"/>
                  </a:lnTo>
                  <a:close/>
                </a:path>
                <a:path w="617220" h="414020">
                  <a:moveTo>
                    <a:pt x="87245" y="258770"/>
                  </a:moveTo>
                  <a:lnTo>
                    <a:pt x="79600" y="259052"/>
                  </a:lnTo>
                  <a:lnTo>
                    <a:pt x="71480" y="261119"/>
                  </a:lnTo>
                  <a:lnTo>
                    <a:pt x="62894" y="264954"/>
                  </a:lnTo>
                  <a:lnTo>
                    <a:pt x="54080" y="269615"/>
                  </a:lnTo>
                  <a:lnTo>
                    <a:pt x="108273" y="269615"/>
                  </a:lnTo>
                  <a:lnTo>
                    <a:pt x="107184" y="268348"/>
                  </a:lnTo>
                  <a:lnTo>
                    <a:pt x="101056" y="263485"/>
                  </a:lnTo>
                  <a:lnTo>
                    <a:pt x="94405" y="260293"/>
                  </a:lnTo>
                  <a:lnTo>
                    <a:pt x="87245" y="258770"/>
                  </a:lnTo>
                  <a:close/>
                </a:path>
                <a:path w="617220" h="414020">
                  <a:moveTo>
                    <a:pt x="384903" y="140329"/>
                  </a:moveTo>
                  <a:lnTo>
                    <a:pt x="357637" y="140329"/>
                  </a:lnTo>
                  <a:lnTo>
                    <a:pt x="414377" y="245905"/>
                  </a:lnTo>
                  <a:lnTo>
                    <a:pt x="435553" y="234557"/>
                  </a:lnTo>
                  <a:lnTo>
                    <a:pt x="384903" y="140329"/>
                  </a:lnTo>
                  <a:close/>
                </a:path>
                <a:path w="617220" h="414020">
                  <a:moveTo>
                    <a:pt x="284190" y="169611"/>
                  </a:moveTo>
                  <a:lnTo>
                    <a:pt x="246792" y="169611"/>
                  </a:lnTo>
                  <a:lnTo>
                    <a:pt x="253682" y="172245"/>
                  </a:lnTo>
                  <a:lnTo>
                    <a:pt x="257228" y="176197"/>
                  </a:lnTo>
                  <a:lnTo>
                    <a:pt x="260876" y="182782"/>
                  </a:lnTo>
                  <a:lnTo>
                    <a:pt x="265334" y="191091"/>
                  </a:lnTo>
                  <a:lnTo>
                    <a:pt x="268475" y="197069"/>
                  </a:lnTo>
                  <a:lnTo>
                    <a:pt x="269488" y="201831"/>
                  </a:lnTo>
                  <a:lnTo>
                    <a:pt x="268171" y="205884"/>
                  </a:lnTo>
                  <a:lnTo>
                    <a:pt x="267056" y="209227"/>
                  </a:lnTo>
                  <a:lnTo>
                    <a:pt x="264219" y="212267"/>
                  </a:lnTo>
                  <a:lnTo>
                    <a:pt x="252669" y="218346"/>
                  </a:lnTo>
                  <a:lnTo>
                    <a:pt x="264219" y="239725"/>
                  </a:lnTo>
                  <a:lnTo>
                    <a:pt x="269994" y="236685"/>
                  </a:lnTo>
                  <a:lnTo>
                    <a:pt x="275263" y="233747"/>
                  </a:lnTo>
                  <a:lnTo>
                    <a:pt x="279924" y="233038"/>
                  </a:lnTo>
                  <a:lnTo>
                    <a:pt x="318298" y="233038"/>
                  </a:lnTo>
                  <a:lnTo>
                    <a:pt x="315488" y="227769"/>
                  </a:lnTo>
                  <a:lnTo>
                    <a:pt x="310725" y="221892"/>
                  </a:lnTo>
                  <a:lnTo>
                    <a:pt x="305254" y="217941"/>
                  </a:lnTo>
                  <a:lnTo>
                    <a:pt x="299682" y="213989"/>
                  </a:lnTo>
                  <a:lnTo>
                    <a:pt x="295247" y="212773"/>
                  </a:lnTo>
                  <a:lnTo>
                    <a:pt x="286105" y="212773"/>
                  </a:lnTo>
                  <a:lnTo>
                    <a:pt x="290563" y="207403"/>
                  </a:lnTo>
                  <a:lnTo>
                    <a:pt x="292690" y="201426"/>
                  </a:lnTo>
                  <a:lnTo>
                    <a:pt x="292589" y="188355"/>
                  </a:lnTo>
                  <a:lnTo>
                    <a:pt x="290360" y="181060"/>
                  </a:lnTo>
                  <a:lnTo>
                    <a:pt x="285523" y="172144"/>
                  </a:lnTo>
                  <a:lnTo>
                    <a:pt x="284190" y="169611"/>
                  </a:lnTo>
                  <a:close/>
                </a:path>
                <a:path w="617220" h="414020">
                  <a:moveTo>
                    <a:pt x="394822" y="63224"/>
                  </a:moveTo>
                  <a:lnTo>
                    <a:pt x="371315" y="75889"/>
                  </a:lnTo>
                  <a:lnTo>
                    <a:pt x="451866" y="225743"/>
                  </a:lnTo>
                  <a:lnTo>
                    <a:pt x="475372" y="213077"/>
                  </a:lnTo>
                  <a:lnTo>
                    <a:pt x="450740" y="167246"/>
                  </a:lnTo>
                  <a:lnTo>
                    <a:pt x="450615" y="160981"/>
                  </a:lnTo>
                  <a:lnTo>
                    <a:pt x="450548" y="149448"/>
                  </a:lnTo>
                  <a:lnTo>
                    <a:pt x="489040" y="149448"/>
                  </a:lnTo>
                  <a:lnTo>
                    <a:pt x="464355" y="128576"/>
                  </a:lnTo>
                  <a:lnTo>
                    <a:pt x="429879" y="128576"/>
                  </a:lnTo>
                  <a:lnTo>
                    <a:pt x="394822" y="63224"/>
                  </a:lnTo>
                  <a:close/>
                </a:path>
                <a:path w="617220" h="414020">
                  <a:moveTo>
                    <a:pt x="252805" y="144591"/>
                  </a:moveTo>
                  <a:lnTo>
                    <a:pt x="214699" y="161049"/>
                  </a:lnTo>
                  <a:lnTo>
                    <a:pt x="206862" y="182377"/>
                  </a:lnTo>
                  <a:lnTo>
                    <a:pt x="207517" y="189242"/>
                  </a:lnTo>
                  <a:lnTo>
                    <a:pt x="209919" y="197579"/>
                  </a:lnTo>
                  <a:lnTo>
                    <a:pt x="213964" y="206390"/>
                  </a:lnTo>
                  <a:lnTo>
                    <a:pt x="219942" y="217536"/>
                  </a:lnTo>
                  <a:lnTo>
                    <a:pt x="241523" y="205884"/>
                  </a:lnTo>
                  <a:lnTo>
                    <a:pt x="232100" y="188355"/>
                  </a:lnTo>
                  <a:lnTo>
                    <a:pt x="231189" y="183897"/>
                  </a:lnTo>
                  <a:lnTo>
                    <a:pt x="232202" y="180452"/>
                  </a:lnTo>
                  <a:lnTo>
                    <a:pt x="233215" y="176906"/>
                  </a:lnTo>
                  <a:lnTo>
                    <a:pt x="235647" y="174170"/>
                  </a:lnTo>
                  <a:lnTo>
                    <a:pt x="239396" y="172144"/>
                  </a:lnTo>
                  <a:lnTo>
                    <a:pt x="243144" y="170016"/>
                  </a:lnTo>
                  <a:lnTo>
                    <a:pt x="246792" y="169611"/>
                  </a:lnTo>
                  <a:lnTo>
                    <a:pt x="284190" y="169611"/>
                  </a:lnTo>
                  <a:lnTo>
                    <a:pt x="283977" y="169205"/>
                  </a:lnTo>
                  <a:lnTo>
                    <a:pt x="278787" y="160981"/>
                  </a:lnTo>
                  <a:lnTo>
                    <a:pt x="273085" y="154400"/>
                  </a:lnTo>
                  <a:lnTo>
                    <a:pt x="266801" y="149448"/>
                  </a:lnTo>
                  <a:lnTo>
                    <a:pt x="260065" y="146206"/>
                  </a:lnTo>
                  <a:lnTo>
                    <a:pt x="252805" y="144591"/>
                  </a:lnTo>
                  <a:close/>
                </a:path>
                <a:path w="617220" h="414020">
                  <a:moveTo>
                    <a:pt x="293400" y="212267"/>
                  </a:moveTo>
                  <a:lnTo>
                    <a:pt x="286105" y="212773"/>
                  </a:lnTo>
                  <a:lnTo>
                    <a:pt x="295247" y="212773"/>
                  </a:lnTo>
                  <a:lnTo>
                    <a:pt x="293400" y="212267"/>
                  </a:lnTo>
                  <a:close/>
                </a:path>
                <a:path w="617220" h="414020">
                  <a:moveTo>
                    <a:pt x="355003" y="84704"/>
                  </a:moveTo>
                  <a:lnTo>
                    <a:pt x="329065" y="98585"/>
                  </a:lnTo>
                  <a:lnTo>
                    <a:pt x="343047" y="170827"/>
                  </a:lnTo>
                  <a:lnTo>
                    <a:pt x="352267" y="208417"/>
                  </a:lnTo>
                  <a:lnTo>
                    <a:pt x="373456" y="208417"/>
                  </a:lnTo>
                  <a:lnTo>
                    <a:pt x="367769" y="182377"/>
                  </a:lnTo>
                  <a:lnTo>
                    <a:pt x="357637" y="140329"/>
                  </a:lnTo>
                  <a:lnTo>
                    <a:pt x="384903" y="140329"/>
                  </a:lnTo>
                  <a:lnTo>
                    <a:pt x="355003" y="84704"/>
                  </a:lnTo>
                  <a:close/>
                </a:path>
                <a:path w="617220" h="414020">
                  <a:moveTo>
                    <a:pt x="489040" y="149448"/>
                  </a:moveTo>
                  <a:lnTo>
                    <a:pt x="450548" y="149448"/>
                  </a:lnTo>
                  <a:lnTo>
                    <a:pt x="505566" y="196866"/>
                  </a:lnTo>
                  <a:lnTo>
                    <a:pt x="529781" y="183897"/>
                  </a:lnTo>
                  <a:lnTo>
                    <a:pt x="489040" y="149448"/>
                  </a:lnTo>
                  <a:close/>
                </a:path>
                <a:path w="617220" h="414020">
                  <a:moveTo>
                    <a:pt x="512354" y="0"/>
                  </a:moveTo>
                  <a:lnTo>
                    <a:pt x="477905" y="18541"/>
                  </a:lnTo>
                  <a:lnTo>
                    <a:pt x="534543" y="181364"/>
                  </a:lnTo>
                  <a:lnTo>
                    <a:pt x="556226" y="169712"/>
                  </a:lnTo>
                  <a:lnTo>
                    <a:pt x="545587" y="140329"/>
                  </a:lnTo>
                  <a:lnTo>
                    <a:pt x="574565" y="124726"/>
                  </a:lnTo>
                  <a:lnTo>
                    <a:pt x="607652" y="124726"/>
                  </a:lnTo>
                  <a:lnTo>
                    <a:pt x="602774" y="118342"/>
                  </a:lnTo>
                  <a:lnTo>
                    <a:pt x="537684" y="118342"/>
                  </a:lnTo>
                  <a:lnTo>
                    <a:pt x="508301" y="36475"/>
                  </a:lnTo>
                  <a:lnTo>
                    <a:pt x="540223" y="36475"/>
                  </a:lnTo>
                  <a:lnTo>
                    <a:pt x="512354" y="0"/>
                  </a:lnTo>
                  <a:close/>
                </a:path>
                <a:path w="617220" h="414020">
                  <a:moveTo>
                    <a:pt x="607652" y="124726"/>
                  </a:moveTo>
                  <a:lnTo>
                    <a:pt x="574565" y="124726"/>
                  </a:lnTo>
                  <a:lnTo>
                    <a:pt x="593208" y="149752"/>
                  </a:lnTo>
                  <a:lnTo>
                    <a:pt x="617019" y="136985"/>
                  </a:lnTo>
                  <a:lnTo>
                    <a:pt x="607652" y="124726"/>
                  </a:lnTo>
                  <a:close/>
                </a:path>
                <a:path w="617220" h="414020">
                  <a:moveTo>
                    <a:pt x="449231" y="33942"/>
                  </a:moveTo>
                  <a:lnTo>
                    <a:pt x="425623" y="46607"/>
                  </a:lnTo>
                  <a:lnTo>
                    <a:pt x="429879" y="128576"/>
                  </a:lnTo>
                  <a:lnTo>
                    <a:pt x="464355" y="128576"/>
                  </a:lnTo>
                  <a:lnTo>
                    <a:pt x="452372" y="118444"/>
                  </a:lnTo>
                  <a:lnTo>
                    <a:pt x="449231" y="33942"/>
                  </a:lnTo>
                  <a:close/>
                </a:path>
                <a:path w="617220" h="414020">
                  <a:moveTo>
                    <a:pt x="540223" y="36475"/>
                  </a:moveTo>
                  <a:lnTo>
                    <a:pt x="508301" y="36475"/>
                  </a:lnTo>
                  <a:lnTo>
                    <a:pt x="560380" y="106184"/>
                  </a:lnTo>
                  <a:lnTo>
                    <a:pt x="537684" y="118342"/>
                  </a:lnTo>
                  <a:lnTo>
                    <a:pt x="602774" y="118342"/>
                  </a:lnTo>
                  <a:lnTo>
                    <a:pt x="540223" y="36475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5600210" y="7237962"/>
              <a:ext cx="78105" cy="80645"/>
            </a:xfrm>
            <a:custGeom>
              <a:avLst/>
              <a:gdLst/>
              <a:ahLst/>
              <a:cxnLst/>
              <a:rect l="l" t="t" r="r" b="b"/>
              <a:pathLst>
                <a:path w="78104" h="80645">
                  <a:moveTo>
                    <a:pt x="77814" y="0"/>
                  </a:moveTo>
                  <a:lnTo>
                    <a:pt x="0" y="80246"/>
                  </a:lnTo>
                  <a:lnTo>
                    <a:pt x="77814" y="80246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9194875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2" name="object 7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910339" y="8123264"/>
              <a:ext cx="734505" cy="734505"/>
            </a:xfrm>
            <a:prstGeom prst="rect">
              <a:avLst/>
            </a:prstGeom>
          </p:spPr>
        </p:pic>
        <p:sp>
          <p:nvSpPr>
            <p:cNvPr id="73" name="object 73"/>
            <p:cNvSpPr/>
            <p:nvPr/>
          </p:nvSpPr>
          <p:spPr>
            <a:xfrm>
              <a:off x="7846395" y="7060042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4" h="1264284">
                  <a:moveTo>
                    <a:pt x="1311396" y="0"/>
                  </a:moveTo>
                  <a:lnTo>
                    <a:pt x="1283604" y="35862"/>
                  </a:lnTo>
                  <a:lnTo>
                    <a:pt x="1252763" y="66323"/>
                  </a:lnTo>
                  <a:lnTo>
                    <a:pt x="1219255" y="92057"/>
                  </a:lnTo>
                  <a:lnTo>
                    <a:pt x="1183460" y="113739"/>
                  </a:lnTo>
                  <a:lnTo>
                    <a:pt x="1145760" y="132045"/>
                  </a:lnTo>
                  <a:lnTo>
                    <a:pt x="1106537" y="147650"/>
                  </a:lnTo>
                  <a:lnTo>
                    <a:pt x="1066170" y="161230"/>
                  </a:lnTo>
                  <a:lnTo>
                    <a:pt x="1025043" y="173458"/>
                  </a:lnTo>
                  <a:lnTo>
                    <a:pt x="942027" y="196565"/>
                  </a:lnTo>
                  <a:lnTo>
                    <a:pt x="900902" y="208794"/>
                  </a:lnTo>
                  <a:lnTo>
                    <a:pt x="860541" y="222373"/>
                  </a:lnTo>
                  <a:lnTo>
                    <a:pt x="821324" y="237978"/>
                  </a:lnTo>
                  <a:lnTo>
                    <a:pt x="783632" y="256284"/>
                  </a:lnTo>
                  <a:lnTo>
                    <a:pt x="747848" y="277966"/>
                  </a:lnTo>
                  <a:lnTo>
                    <a:pt x="714352" y="303700"/>
                  </a:lnTo>
                  <a:lnTo>
                    <a:pt x="683525" y="334161"/>
                  </a:lnTo>
                  <a:lnTo>
                    <a:pt x="627956" y="405886"/>
                  </a:lnTo>
                  <a:lnTo>
                    <a:pt x="597115" y="436347"/>
                  </a:lnTo>
                  <a:lnTo>
                    <a:pt x="563607" y="462081"/>
                  </a:lnTo>
                  <a:lnTo>
                    <a:pt x="527811" y="483763"/>
                  </a:lnTo>
                  <a:lnTo>
                    <a:pt x="490110" y="502070"/>
                  </a:lnTo>
                  <a:lnTo>
                    <a:pt x="450885" y="517674"/>
                  </a:lnTo>
                  <a:lnTo>
                    <a:pt x="410517" y="531254"/>
                  </a:lnTo>
                  <a:lnTo>
                    <a:pt x="369386" y="543482"/>
                  </a:lnTo>
                  <a:lnTo>
                    <a:pt x="286362" y="566589"/>
                  </a:lnTo>
                  <a:lnTo>
                    <a:pt x="245231" y="578818"/>
                  </a:lnTo>
                  <a:lnTo>
                    <a:pt x="204863" y="592397"/>
                  </a:lnTo>
                  <a:lnTo>
                    <a:pt x="165638" y="608002"/>
                  </a:lnTo>
                  <a:lnTo>
                    <a:pt x="127937" y="626308"/>
                  </a:lnTo>
                  <a:lnTo>
                    <a:pt x="92142" y="647990"/>
                  </a:lnTo>
                  <a:lnTo>
                    <a:pt x="58633" y="673724"/>
                  </a:lnTo>
                  <a:lnTo>
                    <a:pt x="27792" y="704185"/>
                  </a:lnTo>
                  <a:lnTo>
                    <a:pt x="0" y="740048"/>
                  </a:lnTo>
                  <a:lnTo>
                    <a:pt x="144584" y="1264181"/>
                  </a:lnTo>
                  <a:lnTo>
                    <a:pt x="172376" y="1228318"/>
                  </a:lnTo>
                  <a:lnTo>
                    <a:pt x="203214" y="1197857"/>
                  </a:lnTo>
                  <a:lnTo>
                    <a:pt x="236719" y="1172123"/>
                  </a:lnTo>
                  <a:lnTo>
                    <a:pt x="272509" y="1150441"/>
                  </a:lnTo>
                  <a:lnTo>
                    <a:pt x="310204" y="1132135"/>
                  </a:lnTo>
                  <a:lnTo>
                    <a:pt x="349422" y="1116530"/>
                  </a:lnTo>
                  <a:lnTo>
                    <a:pt x="389782" y="1102951"/>
                  </a:lnTo>
                  <a:lnTo>
                    <a:pt x="430905" y="1090722"/>
                  </a:lnTo>
                  <a:lnTo>
                    <a:pt x="513912" y="1067615"/>
                  </a:lnTo>
                  <a:lnTo>
                    <a:pt x="555034" y="1055387"/>
                  </a:lnTo>
                  <a:lnTo>
                    <a:pt x="595395" y="1041808"/>
                  </a:lnTo>
                  <a:lnTo>
                    <a:pt x="634613" y="1026203"/>
                  </a:lnTo>
                  <a:lnTo>
                    <a:pt x="672308" y="1007897"/>
                  </a:lnTo>
                  <a:lnTo>
                    <a:pt x="708098" y="986214"/>
                  </a:lnTo>
                  <a:lnTo>
                    <a:pt x="741602" y="960480"/>
                  </a:lnTo>
                  <a:lnTo>
                    <a:pt x="772441" y="930020"/>
                  </a:lnTo>
                  <a:lnTo>
                    <a:pt x="828025" y="858294"/>
                  </a:lnTo>
                  <a:lnTo>
                    <a:pt x="858865" y="827833"/>
                  </a:lnTo>
                  <a:lnTo>
                    <a:pt x="892374" y="802099"/>
                  </a:lnTo>
                  <a:lnTo>
                    <a:pt x="928169" y="780417"/>
                  </a:lnTo>
                  <a:lnTo>
                    <a:pt x="965868" y="762111"/>
                  </a:lnTo>
                  <a:lnTo>
                    <a:pt x="1005092" y="746506"/>
                  </a:lnTo>
                  <a:lnTo>
                    <a:pt x="1045458" y="732927"/>
                  </a:lnTo>
                  <a:lnTo>
                    <a:pt x="1086586" y="720698"/>
                  </a:lnTo>
                  <a:lnTo>
                    <a:pt x="1169601" y="697591"/>
                  </a:lnTo>
                  <a:lnTo>
                    <a:pt x="1210726" y="685363"/>
                  </a:lnTo>
                  <a:lnTo>
                    <a:pt x="1251088" y="671784"/>
                  </a:lnTo>
                  <a:lnTo>
                    <a:pt x="1290305" y="656179"/>
                  </a:lnTo>
                  <a:lnTo>
                    <a:pt x="1327996" y="637873"/>
                  </a:lnTo>
                  <a:lnTo>
                    <a:pt x="1363781" y="616190"/>
                  </a:lnTo>
                  <a:lnTo>
                    <a:pt x="1397277" y="590456"/>
                  </a:lnTo>
                  <a:lnTo>
                    <a:pt x="1428104" y="559996"/>
                  </a:lnTo>
                  <a:lnTo>
                    <a:pt x="1455880" y="524133"/>
                  </a:lnTo>
                  <a:lnTo>
                    <a:pt x="1311396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00947" y="7022756"/>
              <a:ext cx="322200" cy="290588"/>
            </a:xfrm>
            <a:prstGeom prst="rect">
              <a:avLst/>
            </a:prstGeom>
          </p:spPr>
        </p:pic>
        <p:sp>
          <p:nvSpPr>
            <p:cNvPr id="75" name="object 75"/>
            <p:cNvSpPr/>
            <p:nvPr/>
          </p:nvSpPr>
          <p:spPr>
            <a:xfrm>
              <a:off x="8276907" y="7496229"/>
              <a:ext cx="543560" cy="397510"/>
            </a:xfrm>
            <a:custGeom>
              <a:avLst/>
              <a:gdLst/>
              <a:ahLst/>
              <a:cxnLst/>
              <a:rect l="l" t="t" r="r" b="b"/>
              <a:pathLst>
                <a:path w="543559" h="397509">
                  <a:moveTo>
                    <a:pt x="24418" y="233038"/>
                  </a:moveTo>
                  <a:lnTo>
                    <a:pt x="0" y="246007"/>
                  </a:lnTo>
                  <a:lnTo>
                    <a:pt x="63426" y="305887"/>
                  </a:lnTo>
                  <a:lnTo>
                    <a:pt x="78017" y="397279"/>
                  </a:lnTo>
                  <a:lnTo>
                    <a:pt x="100105" y="385526"/>
                  </a:lnTo>
                  <a:lnTo>
                    <a:pt x="88149" y="315716"/>
                  </a:lnTo>
                  <a:lnTo>
                    <a:pt x="125608" y="315716"/>
                  </a:lnTo>
                  <a:lnTo>
                    <a:pt x="96457" y="288359"/>
                  </a:lnTo>
                  <a:lnTo>
                    <a:pt x="94927" y="278936"/>
                  </a:lnTo>
                  <a:lnTo>
                    <a:pt x="71633" y="278936"/>
                  </a:lnTo>
                  <a:lnTo>
                    <a:pt x="24418" y="233038"/>
                  </a:lnTo>
                  <a:close/>
                </a:path>
                <a:path w="543559" h="397509">
                  <a:moveTo>
                    <a:pt x="125608" y="315716"/>
                  </a:moveTo>
                  <a:lnTo>
                    <a:pt x="88149" y="315716"/>
                  </a:lnTo>
                  <a:lnTo>
                    <a:pt x="139012" y="364958"/>
                  </a:lnTo>
                  <a:lnTo>
                    <a:pt x="163937" y="351684"/>
                  </a:lnTo>
                  <a:lnTo>
                    <a:pt x="125608" y="315716"/>
                  </a:lnTo>
                  <a:close/>
                </a:path>
                <a:path w="543559" h="397509">
                  <a:moveTo>
                    <a:pt x="117025" y="183897"/>
                  </a:moveTo>
                  <a:lnTo>
                    <a:pt x="95950" y="195042"/>
                  </a:lnTo>
                  <a:lnTo>
                    <a:pt x="175791" y="345403"/>
                  </a:lnTo>
                  <a:lnTo>
                    <a:pt x="200007" y="332535"/>
                  </a:lnTo>
                  <a:lnTo>
                    <a:pt x="188680" y="279037"/>
                  </a:lnTo>
                  <a:lnTo>
                    <a:pt x="167483" y="279037"/>
                  </a:lnTo>
                  <a:lnTo>
                    <a:pt x="117025" y="183897"/>
                  </a:lnTo>
                  <a:close/>
                </a:path>
                <a:path w="543559" h="397509">
                  <a:moveTo>
                    <a:pt x="200481" y="211051"/>
                  </a:moveTo>
                  <a:lnTo>
                    <a:pt x="173258" y="211051"/>
                  </a:lnTo>
                  <a:lnTo>
                    <a:pt x="229491" y="316931"/>
                  </a:lnTo>
                  <a:lnTo>
                    <a:pt x="250668" y="305685"/>
                  </a:lnTo>
                  <a:lnTo>
                    <a:pt x="200481" y="211051"/>
                  </a:lnTo>
                  <a:close/>
                </a:path>
                <a:path w="543559" h="397509">
                  <a:moveTo>
                    <a:pt x="219967" y="129285"/>
                  </a:moveTo>
                  <a:lnTo>
                    <a:pt x="187038" y="146712"/>
                  </a:lnTo>
                  <a:lnTo>
                    <a:pt x="266879" y="297073"/>
                  </a:lnTo>
                  <a:lnTo>
                    <a:pt x="287447" y="286130"/>
                  </a:lnTo>
                  <a:lnTo>
                    <a:pt x="231011" y="179844"/>
                  </a:lnTo>
                  <a:lnTo>
                    <a:pt x="258294" y="179844"/>
                  </a:lnTo>
                  <a:lnTo>
                    <a:pt x="219967" y="129285"/>
                  </a:lnTo>
                  <a:close/>
                </a:path>
                <a:path w="543559" h="397509">
                  <a:moveTo>
                    <a:pt x="170928" y="155325"/>
                  </a:moveTo>
                  <a:lnTo>
                    <a:pt x="144990" y="169104"/>
                  </a:lnTo>
                  <a:lnTo>
                    <a:pt x="158567" y="241447"/>
                  </a:lnTo>
                  <a:lnTo>
                    <a:pt x="167483" y="279037"/>
                  </a:lnTo>
                  <a:lnTo>
                    <a:pt x="188680" y="279037"/>
                  </a:lnTo>
                  <a:lnTo>
                    <a:pt x="183188" y="253099"/>
                  </a:lnTo>
                  <a:lnTo>
                    <a:pt x="173258" y="211051"/>
                  </a:lnTo>
                  <a:lnTo>
                    <a:pt x="200481" y="211051"/>
                  </a:lnTo>
                  <a:lnTo>
                    <a:pt x="170928" y="155325"/>
                  </a:lnTo>
                  <a:close/>
                </a:path>
                <a:path w="543559" h="397509">
                  <a:moveTo>
                    <a:pt x="82475" y="202236"/>
                  </a:moveTo>
                  <a:lnTo>
                    <a:pt x="60488" y="213888"/>
                  </a:lnTo>
                  <a:lnTo>
                    <a:pt x="71633" y="278936"/>
                  </a:lnTo>
                  <a:lnTo>
                    <a:pt x="94927" y="278936"/>
                  </a:lnTo>
                  <a:lnTo>
                    <a:pt x="82475" y="202236"/>
                  </a:lnTo>
                  <a:close/>
                </a:path>
                <a:path w="543559" h="397509">
                  <a:moveTo>
                    <a:pt x="258294" y="179844"/>
                  </a:moveTo>
                  <a:lnTo>
                    <a:pt x="231011" y="179844"/>
                  </a:lnTo>
                  <a:lnTo>
                    <a:pt x="305077" y="276808"/>
                  </a:lnTo>
                  <a:lnTo>
                    <a:pt x="327367" y="264954"/>
                  </a:lnTo>
                  <a:lnTo>
                    <a:pt x="314017" y="226857"/>
                  </a:lnTo>
                  <a:lnTo>
                    <a:pt x="293932" y="226857"/>
                  </a:lnTo>
                  <a:lnTo>
                    <a:pt x="258294" y="179844"/>
                  </a:lnTo>
                  <a:close/>
                </a:path>
                <a:path w="543559" h="397509">
                  <a:moveTo>
                    <a:pt x="315133" y="148435"/>
                  </a:moveTo>
                  <a:lnTo>
                    <a:pt x="286535" y="148435"/>
                  </a:lnTo>
                  <a:lnTo>
                    <a:pt x="343781" y="256341"/>
                  </a:lnTo>
                  <a:lnTo>
                    <a:pt x="366072" y="244487"/>
                  </a:lnTo>
                  <a:lnTo>
                    <a:pt x="315133" y="148435"/>
                  </a:lnTo>
                  <a:close/>
                </a:path>
                <a:path w="543559" h="397509">
                  <a:moveTo>
                    <a:pt x="324328" y="73964"/>
                  </a:moveTo>
                  <a:lnTo>
                    <a:pt x="303253" y="85109"/>
                  </a:lnTo>
                  <a:lnTo>
                    <a:pt x="383094" y="235469"/>
                  </a:lnTo>
                  <a:lnTo>
                    <a:pt x="407310" y="222602"/>
                  </a:lnTo>
                  <a:lnTo>
                    <a:pt x="395982" y="169104"/>
                  </a:lnTo>
                  <a:lnTo>
                    <a:pt x="374786" y="169104"/>
                  </a:lnTo>
                  <a:lnTo>
                    <a:pt x="324328" y="73964"/>
                  </a:lnTo>
                  <a:close/>
                </a:path>
                <a:path w="543559" h="397509">
                  <a:moveTo>
                    <a:pt x="286332" y="94127"/>
                  </a:moveTo>
                  <a:lnTo>
                    <a:pt x="253403" y="111554"/>
                  </a:lnTo>
                  <a:lnTo>
                    <a:pt x="293932" y="226857"/>
                  </a:lnTo>
                  <a:lnTo>
                    <a:pt x="314017" y="226857"/>
                  </a:lnTo>
                  <a:lnTo>
                    <a:pt x="286535" y="148435"/>
                  </a:lnTo>
                  <a:lnTo>
                    <a:pt x="315133" y="148435"/>
                  </a:lnTo>
                  <a:lnTo>
                    <a:pt x="286332" y="94127"/>
                  </a:lnTo>
                  <a:close/>
                </a:path>
                <a:path w="543559" h="397509">
                  <a:moveTo>
                    <a:pt x="407804" y="101118"/>
                  </a:moveTo>
                  <a:lnTo>
                    <a:pt x="380561" y="101118"/>
                  </a:lnTo>
                  <a:lnTo>
                    <a:pt x="436794" y="206998"/>
                  </a:lnTo>
                  <a:lnTo>
                    <a:pt x="457970" y="195650"/>
                  </a:lnTo>
                  <a:lnTo>
                    <a:pt x="407804" y="101118"/>
                  </a:lnTo>
                  <a:close/>
                </a:path>
                <a:path w="543559" h="397509">
                  <a:moveTo>
                    <a:pt x="478850" y="106184"/>
                  </a:moveTo>
                  <a:lnTo>
                    <a:pt x="449358" y="106184"/>
                  </a:lnTo>
                  <a:lnTo>
                    <a:pt x="444798" y="111756"/>
                  </a:lnTo>
                  <a:lnTo>
                    <a:pt x="442873" y="117937"/>
                  </a:lnTo>
                  <a:lnTo>
                    <a:pt x="443380" y="124624"/>
                  </a:lnTo>
                  <a:lnTo>
                    <a:pt x="443988" y="131311"/>
                  </a:lnTo>
                  <a:lnTo>
                    <a:pt x="446318" y="138607"/>
                  </a:lnTo>
                  <a:lnTo>
                    <a:pt x="450782" y="146712"/>
                  </a:lnTo>
                  <a:lnTo>
                    <a:pt x="462935" y="169712"/>
                  </a:lnTo>
                  <a:lnTo>
                    <a:pt x="470027" y="189267"/>
                  </a:lnTo>
                  <a:lnTo>
                    <a:pt x="494040" y="176501"/>
                  </a:lnTo>
                  <a:lnTo>
                    <a:pt x="470230" y="126448"/>
                  </a:lnTo>
                  <a:lnTo>
                    <a:pt x="468811" y="120774"/>
                  </a:lnTo>
                  <a:lnTo>
                    <a:pt x="470635" y="112263"/>
                  </a:lnTo>
                  <a:lnTo>
                    <a:pt x="473878" y="108717"/>
                  </a:lnTo>
                  <a:lnTo>
                    <a:pt x="478850" y="106184"/>
                  </a:lnTo>
                  <a:close/>
                </a:path>
                <a:path w="543559" h="397509">
                  <a:moveTo>
                    <a:pt x="378231" y="45391"/>
                  </a:moveTo>
                  <a:lnTo>
                    <a:pt x="352292" y="59171"/>
                  </a:lnTo>
                  <a:lnTo>
                    <a:pt x="365869" y="131413"/>
                  </a:lnTo>
                  <a:lnTo>
                    <a:pt x="374786" y="169104"/>
                  </a:lnTo>
                  <a:lnTo>
                    <a:pt x="395982" y="169104"/>
                  </a:lnTo>
                  <a:lnTo>
                    <a:pt x="390490" y="143166"/>
                  </a:lnTo>
                  <a:lnTo>
                    <a:pt x="380561" y="101118"/>
                  </a:lnTo>
                  <a:lnTo>
                    <a:pt x="407804" y="101118"/>
                  </a:lnTo>
                  <a:lnTo>
                    <a:pt x="378231" y="45391"/>
                  </a:lnTo>
                  <a:close/>
                </a:path>
                <a:path w="543559" h="397509">
                  <a:moveTo>
                    <a:pt x="517640" y="101624"/>
                  </a:moveTo>
                  <a:lnTo>
                    <a:pt x="487455" y="101624"/>
                  </a:lnTo>
                  <a:lnTo>
                    <a:pt x="519877" y="162822"/>
                  </a:lnTo>
                  <a:lnTo>
                    <a:pt x="543485" y="150360"/>
                  </a:lnTo>
                  <a:lnTo>
                    <a:pt x="517640" y="101624"/>
                  </a:lnTo>
                  <a:close/>
                </a:path>
                <a:path w="543559" h="397509">
                  <a:moveTo>
                    <a:pt x="463745" y="0"/>
                  </a:moveTo>
                  <a:lnTo>
                    <a:pt x="428080" y="18947"/>
                  </a:lnTo>
                  <a:lnTo>
                    <a:pt x="404853" y="48444"/>
                  </a:lnTo>
                  <a:lnTo>
                    <a:pt x="405385" y="55777"/>
                  </a:lnTo>
                  <a:lnTo>
                    <a:pt x="407588" y="63642"/>
                  </a:lnTo>
                  <a:lnTo>
                    <a:pt x="411464" y="72039"/>
                  </a:lnTo>
                  <a:lnTo>
                    <a:pt x="417746" y="83893"/>
                  </a:lnTo>
                  <a:lnTo>
                    <a:pt x="421799" y="91594"/>
                  </a:lnTo>
                  <a:lnTo>
                    <a:pt x="426459" y="97369"/>
                  </a:lnTo>
                  <a:lnTo>
                    <a:pt x="436895" y="104765"/>
                  </a:lnTo>
                  <a:lnTo>
                    <a:pt x="442772" y="106488"/>
                  </a:lnTo>
                  <a:lnTo>
                    <a:pt x="449358" y="106184"/>
                  </a:lnTo>
                  <a:lnTo>
                    <a:pt x="478850" y="106184"/>
                  </a:lnTo>
                  <a:lnTo>
                    <a:pt x="487455" y="101624"/>
                  </a:lnTo>
                  <a:lnTo>
                    <a:pt x="517640" y="101624"/>
                  </a:lnTo>
                  <a:lnTo>
                    <a:pt x="510547" y="88250"/>
                  </a:lnTo>
                  <a:lnTo>
                    <a:pt x="458274" y="88250"/>
                  </a:lnTo>
                  <a:lnTo>
                    <a:pt x="454525" y="87136"/>
                  </a:lnTo>
                  <a:lnTo>
                    <a:pt x="450776" y="86122"/>
                  </a:lnTo>
                  <a:lnTo>
                    <a:pt x="447331" y="82576"/>
                  </a:lnTo>
                  <a:lnTo>
                    <a:pt x="436287" y="61907"/>
                  </a:lnTo>
                  <a:lnTo>
                    <a:pt x="433450" y="56537"/>
                  </a:lnTo>
                  <a:lnTo>
                    <a:pt x="432336" y="52078"/>
                  </a:lnTo>
                  <a:lnTo>
                    <a:pt x="433552" y="45087"/>
                  </a:lnTo>
                  <a:lnTo>
                    <a:pt x="435882" y="42250"/>
                  </a:lnTo>
                  <a:lnTo>
                    <a:pt x="440138" y="40021"/>
                  </a:lnTo>
                  <a:lnTo>
                    <a:pt x="451486" y="33942"/>
                  </a:lnTo>
                  <a:lnTo>
                    <a:pt x="481746" y="33942"/>
                  </a:lnTo>
                  <a:lnTo>
                    <a:pt x="463745" y="0"/>
                  </a:lnTo>
                  <a:close/>
                </a:path>
                <a:path w="543559" h="397509">
                  <a:moveTo>
                    <a:pt x="481746" y="33942"/>
                  </a:moveTo>
                  <a:lnTo>
                    <a:pt x="451486" y="33942"/>
                  </a:lnTo>
                  <a:lnTo>
                    <a:pt x="476005" y="80144"/>
                  </a:lnTo>
                  <a:lnTo>
                    <a:pt x="462327" y="87541"/>
                  </a:lnTo>
                  <a:lnTo>
                    <a:pt x="458274" y="88250"/>
                  </a:lnTo>
                  <a:lnTo>
                    <a:pt x="510547" y="88250"/>
                  </a:lnTo>
                  <a:lnTo>
                    <a:pt x="481746" y="33942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9129827" y="7234314"/>
              <a:ext cx="78105" cy="79375"/>
            </a:xfrm>
            <a:custGeom>
              <a:avLst/>
              <a:gdLst/>
              <a:ahLst/>
              <a:cxnLst/>
              <a:rect l="l" t="t" r="r" b="b"/>
              <a:pathLst>
                <a:path w="78104" h="79375">
                  <a:moveTo>
                    <a:pt x="77814" y="0"/>
                  </a:moveTo>
                  <a:lnTo>
                    <a:pt x="0" y="79030"/>
                  </a:lnTo>
                  <a:lnTo>
                    <a:pt x="77814" y="79030"/>
                  </a:lnTo>
                  <a:lnTo>
                    <a:pt x="77814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12748808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1365676" y="7118403"/>
              <a:ext cx="1611630" cy="1472565"/>
            </a:xfrm>
            <a:custGeom>
              <a:avLst/>
              <a:gdLst/>
              <a:ahLst/>
              <a:cxnLst/>
              <a:rect l="l" t="t" r="r" b="b"/>
              <a:pathLst>
                <a:path w="1611629" h="1472565">
                  <a:moveTo>
                    <a:pt x="1378370" y="0"/>
                  </a:moveTo>
                  <a:lnTo>
                    <a:pt x="1355921" y="36885"/>
                  </a:lnTo>
                  <a:lnTo>
                    <a:pt x="1330362" y="68262"/>
                  </a:lnTo>
                  <a:lnTo>
                    <a:pt x="1302021" y="94710"/>
                  </a:lnTo>
                  <a:lnTo>
                    <a:pt x="1238303" y="135137"/>
                  </a:lnTo>
                  <a:lnTo>
                    <a:pt x="1167382" y="162807"/>
                  </a:lnTo>
                  <a:lnTo>
                    <a:pt x="1130039" y="173308"/>
                  </a:lnTo>
                  <a:lnTo>
                    <a:pt x="1091877" y="182359"/>
                  </a:lnTo>
                  <a:lnTo>
                    <a:pt x="1053224" y="190540"/>
                  </a:lnTo>
                  <a:lnTo>
                    <a:pt x="1014406" y="198431"/>
                  </a:lnTo>
                  <a:lnTo>
                    <a:pt x="975751" y="206612"/>
                  </a:lnTo>
                  <a:lnTo>
                    <a:pt x="937587" y="215662"/>
                  </a:lnTo>
                  <a:lnTo>
                    <a:pt x="900240" y="226163"/>
                  </a:lnTo>
                  <a:lnTo>
                    <a:pt x="864037" y="238693"/>
                  </a:lnTo>
                  <a:lnTo>
                    <a:pt x="796375" y="272162"/>
                  </a:lnTo>
                  <a:lnTo>
                    <a:pt x="737218" y="320708"/>
                  </a:lnTo>
                  <a:lnTo>
                    <a:pt x="711647" y="352085"/>
                  </a:lnTo>
                  <a:lnTo>
                    <a:pt x="666722" y="425843"/>
                  </a:lnTo>
                  <a:lnTo>
                    <a:pt x="641153" y="457209"/>
                  </a:lnTo>
                  <a:lnTo>
                    <a:pt x="612805" y="483649"/>
                  </a:lnTo>
                  <a:lnTo>
                    <a:pt x="549076" y="524066"/>
                  </a:lnTo>
                  <a:lnTo>
                    <a:pt x="478152" y="551733"/>
                  </a:lnTo>
                  <a:lnTo>
                    <a:pt x="440809" y="562235"/>
                  </a:lnTo>
                  <a:lnTo>
                    <a:pt x="402650" y="571287"/>
                  </a:lnTo>
                  <a:lnTo>
                    <a:pt x="363999" y="579471"/>
                  </a:lnTo>
                  <a:lnTo>
                    <a:pt x="325185" y="587366"/>
                  </a:lnTo>
                  <a:lnTo>
                    <a:pt x="286535" y="595551"/>
                  </a:lnTo>
                  <a:lnTo>
                    <a:pt x="248375" y="604606"/>
                  </a:lnTo>
                  <a:lnTo>
                    <a:pt x="211032" y="615111"/>
                  </a:lnTo>
                  <a:lnTo>
                    <a:pt x="174835" y="627646"/>
                  </a:lnTo>
                  <a:lnTo>
                    <a:pt x="107181" y="661124"/>
                  </a:lnTo>
                  <a:lnTo>
                    <a:pt x="48031" y="709677"/>
                  </a:lnTo>
                  <a:lnTo>
                    <a:pt x="22462" y="741055"/>
                  </a:lnTo>
                  <a:lnTo>
                    <a:pt x="0" y="777942"/>
                  </a:lnTo>
                  <a:lnTo>
                    <a:pt x="232936" y="1472395"/>
                  </a:lnTo>
                  <a:lnTo>
                    <a:pt x="255399" y="1435510"/>
                  </a:lnTo>
                  <a:lnTo>
                    <a:pt x="280970" y="1404133"/>
                  </a:lnTo>
                  <a:lnTo>
                    <a:pt x="309322" y="1377685"/>
                  </a:lnTo>
                  <a:lnTo>
                    <a:pt x="373058" y="1337258"/>
                  </a:lnTo>
                  <a:lnTo>
                    <a:pt x="443992" y="1309588"/>
                  </a:lnTo>
                  <a:lnTo>
                    <a:pt x="481339" y="1299087"/>
                  </a:lnTo>
                  <a:lnTo>
                    <a:pt x="519503" y="1290036"/>
                  </a:lnTo>
                  <a:lnTo>
                    <a:pt x="558158" y="1281855"/>
                  </a:lnTo>
                  <a:lnTo>
                    <a:pt x="596976" y="1273964"/>
                  </a:lnTo>
                  <a:lnTo>
                    <a:pt x="635629" y="1265783"/>
                  </a:lnTo>
                  <a:lnTo>
                    <a:pt x="673791" y="1256733"/>
                  </a:lnTo>
                  <a:lnTo>
                    <a:pt x="711134" y="1246232"/>
                  </a:lnTo>
                  <a:lnTo>
                    <a:pt x="747331" y="1233702"/>
                  </a:lnTo>
                  <a:lnTo>
                    <a:pt x="814978" y="1200233"/>
                  </a:lnTo>
                  <a:lnTo>
                    <a:pt x="874114" y="1151687"/>
                  </a:lnTo>
                  <a:lnTo>
                    <a:pt x="899672" y="1120310"/>
                  </a:lnTo>
                  <a:lnTo>
                    <a:pt x="944584" y="1046539"/>
                  </a:lnTo>
                  <a:lnTo>
                    <a:pt x="970155" y="1015162"/>
                  </a:lnTo>
                  <a:lnTo>
                    <a:pt x="998507" y="988714"/>
                  </a:lnTo>
                  <a:lnTo>
                    <a:pt x="1062244" y="948286"/>
                  </a:lnTo>
                  <a:lnTo>
                    <a:pt x="1133177" y="920617"/>
                  </a:lnTo>
                  <a:lnTo>
                    <a:pt x="1170524" y="910116"/>
                  </a:lnTo>
                  <a:lnTo>
                    <a:pt x="1208688" y="901065"/>
                  </a:lnTo>
                  <a:lnTo>
                    <a:pt x="1247343" y="892884"/>
                  </a:lnTo>
                  <a:lnTo>
                    <a:pt x="1286161" y="884993"/>
                  </a:lnTo>
                  <a:lnTo>
                    <a:pt x="1324814" y="876812"/>
                  </a:lnTo>
                  <a:lnTo>
                    <a:pt x="1362976" y="867762"/>
                  </a:lnTo>
                  <a:lnTo>
                    <a:pt x="1400319" y="857261"/>
                  </a:lnTo>
                  <a:lnTo>
                    <a:pt x="1436516" y="844731"/>
                  </a:lnTo>
                  <a:lnTo>
                    <a:pt x="1504163" y="811262"/>
                  </a:lnTo>
                  <a:lnTo>
                    <a:pt x="1563299" y="762716"/>
                  </a:lnTo>
                  <a:lnTo>
                    <a:pt x="1588857" y="731339"/>
                  </a:lnTo>
                  <a:lnTo>
                    <a:pt x="1611306" y="694453"/>
                  </a:lnTo>
                  <a:lnTo>
                    <a:pt x="137837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581628" y="7068958"/>
              <a:ext cx="320984" cy="291804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495038" y="7280516"/>
              <a:ext cx="1319122" cy="1106323"/>
            </a:xfrm>
            <a:prstGeom prst="rect">
              <a:avLst/>
            </a:prstGeom>
          </p:spPr>
        </p:pic>
        <p:sp>
          <p:nvSpPr>
            <p:cNvPr id="81" name="object 81"/>
            <p:cNvSpPr/>
            <p:nvPr/>
          </p:nvSpPr>
          <p:spPr>
            <a:xfrm>
              <a:off x="16301526" y="7140086"/>
              <a:ext cx="2673985" cy="1706245"/>
            </a:xfrm>
            <a:custGeom>
              <a:avLst/>
              <a:gdLst/>
              <a:ahLst/>
              <a:cxnLst/>
              <a:rect l="l" t="t" r="r" b="b"/>
              <a:pathLst>
                <a:path w="2673984" h="1706245">
                  <a:moveTo>
                    <a:pt x="368706" y="1705839"/>
                  </a:moveTo>
                  <a:lnTo>
                    <a:pt x="295046" y="1410792"/>
                  </a:lnTo>
                  <a:lnTo>
                    <a:pt x="0" y="1337132"/>
                  </a:lnTo>
                  <a:lnTo>
                    <a:pt x="368706" y="1705839"/>
                  </a:lnTo>
                  <a:lnTo>
                    <a:pt x="2673656" y="1705839"/>
                  </a:lnTo>
                  <a:lnTo>
                    <a:pt x="2673656" y="0"/>
                  </a:lnTo>
                  <a:lnTo>
                    <a:pt x="0" y="0"/>
                  </a:lnTo>
                  <a:lnTo>
                    <a:pt x="0" y="1337132"/>
                  </a:lnTo>
                </a:path>
              </a:pathLst>
            </a:custGeom>
            <a:ln w="23101">
              <a:solidFill>
                <a:srgbClr val="4E73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14975235" y="7076760"/>
              <a:ext cx="1456055" cy="1264285"/>
            </a:xfrm>
            <a:custGeom>
              <a:avLst/>
              <a:gdLst/>
              <a:ahLst/>
              <a:cxnLst/>
              <a:rect l="l" t="t" r="r" b="b"/>
              <a:pathLst>
                <a:path w="1456055" h="1264284">
                  <a:moveTo>
                    <a:pt x="1311295" y="0"/>
                  </a:moveTo>
                  <a:lnTo>
                    <a:pt x="1283504" y="35862"/>
                  </a:lnTo>
                  <a:lnTo>
                    <a:pt x="1252665" y="66323"/>
                  </a:lnTo>
                  <a:lnTo>
                    <a:pt x="1219161" y="92057"/>
                  </a:lnTo>
                  <a:lnTo>
                    <a:pt x="1183371" y="113739"/>
                  </a:lnTo>
                  <a:lnTo>
                    <a:pt x="1145676" y="132045"/>
                  </a:lnTo>
                  <a:lnTo>
                    <a:pt x="1106458" y="147650"/>
                  </a:lnTo>
                  <a:lnTo>
                    <a:pt x="1066097" y="161230"/>
                  </a:lnTo>
                  <a:lnTo>
                    <a:pt x="1024975" y="173458"/>
                  </a:lnTo>
                  <a:lnTo>
                    <a:pt x="941968" y="196565"/>
                  </a:lnTo>
                  <a:lnTo>
                    <a:pt x="900845" y="208794"/>
                  </a:lnTo>
                  <a:lnTo>
                    <a:pt x="860484" y="222373"/>
                  </a:lnTo>
                  <a:lnTo>
                    <a:pt x="821266" y="237978"/>
                  </a:lnTo>
                  <a:lnTo>
                    <a:pt x="783572" y="256284"/>
                  </a:lnTo>
                  <a:lnTo>
                    <a:pt x="747782" y="277966"/>
                  </a:lnTo>
                  <a:lnTo>
                    <a:pt x="714277" y="303700"/>
                  </a:lnTo>
                  <a:lnTo>
                    <a:pt x="683439" y="334161"/>
                  </a:lnTo>
                  <a:lnTo>
                    <a:pt x="627855" y="405886"/>
                  </a:lnTo>
                  <a:lnTo>
                    <a:pt x="597014" y="436347"/>
                  </a:lnTo>
                  <a:lnTo>
                    <a:pt x="563506" y="462081"/>
                  </a:lnTo>
                  <a:lnTo>
                    <a:pt x="527711" y="483763"/>
                  </a:lnTo>
                  <a:lnTo>
                    <a:pt x="490011" y="502070"/>
                  </a:lnTo>
                  <a:lnTo>
                    <a:pt x="450788" y="517674"/>
                  </a:lnTo>
                  <a:lnTo>
                    <a:pt x="410421" y="531254"/>
                  </a:lnTo>
                  <a:lnTo>
                    <a:pt x="369293" y="543482"/>
                  </a:lnTo>
                  <a:lnTo>
                    <a:pt x="286278" y="566589"/>
                  </a:lnTo>
                  <a:lnTo>
                    <a:pt x="245153" y="578818"/>
                  </a:lnTo>
                  <a:lnTo>
                    <a:pt x="204792" y="592397"/>
                  </a:lnTo>
                  <a:lnTo>
                    <a:pt x="165575" y="608002"/>
                  </a:lnTo>
                  <a:lnTo>
                    <a:pt x="127883" y="626308"/>
                  </a:lnTo>
                  <a:lnTo>
                    <a:pt x="92099" y="647990"/>
                  </a:lnTo>
                  <a:lnTo>
                    <a:pt x="58603" y="673724"/>
                  </a:lnTo>
                  <a:lnTo>
                    <a:pt x="27776" y="704185"/>
                  </a:lnTo>
                  <a:lnTo>
                    <a:pt x="0" y="740048"/>
                  </a:lnTo>
                  <a:lnTo>
                    <a:pt x="144483" y="1264181"/>
                  </a:lnTo>
                  <a:lnTo>
                    <a:pt x="172275" y="1228318"/>
                  </a:lnTo>
                  <a:lnTo>
                    <a:pt x="203116" y="1197857"/>
                  </a:lnTo>
                  <a:lnTo>
                    <a:pt x="236625" y="1172123"/>
                  </a:lnTo>
                  <a:lnTo>
                    <a:pt x="272419" y="1150441"/>
                  </a:lnTo>
                  <a:lnTo>
                    <a:pt x="310119" y="1132135"/>
                  </a:lnTo>
                  <a:lnTo>
                    <a:pt x="349343" y="1116530"/>
                  </a:lnTo>
                  <a:lnTo>
                    <a:pt x="389709" y="1102951"/>
                  </a:lnTo>
                  <a:lnTo>
                    <a:pt x="430837" y="1090722"/>
                  </a:lnTo>
                  <a:lnTo>
                    <a:pt x="513852" y="1067615"/>
                  </a:lnTo>
                  <a:lnTo>
                    <a:pt x="554977" y="1055387"/>
                  </a:lnTo>
                  <a:lnTo>
                    <a:pt x="595339" y="1041808"/>
                  </a:lnTo>
                  <a:lnTo>
                    <a:pt x="634556" y="1026203"/>
                  </a:lnTo>
                  <a:lnTo>
                    <a:pt x="672247" y="1007897"/>
                  </a:lnTo>
                  <a:lnTo>
                    <a:pt x="708032" y="986214"/>
                  </a:lnTo>
                  <a:lnTo>
                    <a:pt x="741528" y="960480"/>
                  </a:lnTo>
                  <a:lnTo>
                    <a:pt x="772355" y="930020"/>
                  </a:lnTo>
                  <a:lnTo>
                    <a:pt x="827923" y="858294"/>
                  </a:lnTo>
                  <a:lnTo>
                    <a:pt x="858764" y="827833"/>
                  </a:lnTo>
                  <a:lnTo>
                    <a:pt x="892273" y="802099"/>
                  </a:lnTo>
                  <a:lnTo>
                    <a:pt x="928067" y="780417"/>
                  </a:lnTo>
                  <a:lnTo>
                    <a:pt x="965767" y="762111"/>
                  </a:lnTo>
                  <a:lnTo>
                    <a:pt x="1004991" y="746506"/>
                  </a:lnTo>
                  <a:lnTo>
                    <a:pt x="1045357" y="732927"/>
                  </a:lnTo>
                  <a:lnTo>
                    <a:pt x="1086485" y="720698"/>
                  </a:lnTo>
                  <a:lnTo>
                    <a:pt x="1169500" y="697591"/>
                  </a:lnTo>
                  <a:lnTo>
                    <a:pt x="1210625" y="685363"/>
                  </a:lnTo>
                  <a:lnTo>
                    <a:pt x="1250987" y="671784"/>
                  </a:lnTo>
                  <a:lnTo>
                    <a:pt x="1290204" y="656179"/>
                  </a:lnTo>
                  <a:lnTo>
                    <a:pt x="1327895" y="637873"/>
                  </a:lnTo>
                  <a:lnTo>
                    <a:pt x="1363679" y="616190"/>
                  </a:lnTo>
                  <a:lnTo>
                    <a:pt x="1397176" y="590456"/>
                  </a:lnTo>
                  <a:lnTo>
                    <a:pt x="1428003" y="559996"/>
                  </a:lnTo>
                  <a:lnTo>
                    <a:pt x="1455779" y="524133"/>
                  </a:lnTo>
                  <a:lnTo>
                    <a:pt x="1311295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3" name="object 8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30698" y="7039778"/>
              <a:ext cx="320984" cy="290588"/>
            </a:xfrm>
            <a:prstGeom prst="rect">
              <a:avLst/>
            </a:prstGeom>
          </p:spPr>
        </p:pic>
        <p:sp>
          <p:nvSpPr>
            <p:cNvPr id="84" name="object 84"/>
            <p:cNvSpPr/>
            <p:nvPr/>
          </p:nvSpPr>
          <p:spPr>
            <a:xfrm>
              <a:off x="15129952" y="7366129"/>
              <a:ext cx="1101090" cy="665480"/>
            </a:xfrm>
            <a:custGeom>
              <a:avLst/>
              <a:gdLst/>
              <a:ahLst/>
              <a:cxnLst/>
              <a:rect l="l" t="t" r="r" b="b"/>
              <a:pathLst>
                <a:path w="1101090" h="665479">
                  <a:moveTo>
                    <a:pt x="59665" y="491490"/>
                  </a:moveTo>
                  <a:lnTo>
                    <a:pt x="52028" y="491490"/>
                  </a:lnTo>
                  <a:lnTo>
                    <a:pt x="43859" y="492760"/>
                  </a:lnTo>
                  <a:lnTo>
                    <a:pt x="35158" y="496570"/>
                  </a:lnTo>
                  <a:lnTo>
                    <a:pt x="0" y="514350"/>
                  </a:lnTo>
                  <a:lnTo>
                    <a:pt x="76193" y="665480"/>
                  </a:lnTo>
                  <a:lnTo>
                    <a:pt x="100105" y="654050"/>
                  </a:lnTo>
                  <a:lnTo>
                    <a:pt x="71431" y="596900"/>
                  </a:lnTo>
                  <a:lnTo>
                    <a:pt x="82779" y="591820"/>
                  </a:lnTo>
                  <a:lnTo>
                    <a:pt x="90829" y="586740"/>
                  </a:lnTo>
                  <a:lnTo>
                    <a:pt x="97179" y="580390"/>
                  </a:lnTo>
                  <a:lnTo>
                    <a:pt x="101800" y="575310"/>
                  </a:lnTo>
                  <a:lnTo>
                    <a:pt x="60589" y="575310"/>
                  </a:lnTo>
                  <a:lnTo>
                    <a:pt x="34753" y="523240"/>
                  </a:lnTo>
                  <a:lnTo>
                    <a:pt x="45999" y="518160"/>
                  </a:lnTo>
                  <a:lnTo>
                    <a:pt x="49849" y="515620"/>
                  </a:lnTo>
                  <a:lnTo>
                    <a:pt x="89669" y="515620"/>
                  </a:lnTo>
                  <a:lnTo>
                    <a:pt x="84766" y="508000"/>
                  </a:lnTo>
                  <a:lnTo>
                    <a:pt x="79321" y="501650"/>
                  </a:lnTo>
                  <a:lnTo>
                    <a:pt x="73326" y="496570"/>
                  </a:lnTo>
                  <a:lnTo>
                    <a:pt x="66770" y="492760"/>
                  </a:lnTo>
                  <a:lnTo>
                    <a:pt x="59665" y="491490"/>
                  </a:lnTo>
                  <a:close/>
                </a:path>
                <a:path w="1101090" h="665479">
                  <a:moveTo>
                    <a:pt x="98179" y="464820"/>
                  </a:moveTo>
                  <a:lnTo>
                    <a:pt x="74572" y="476250"/>
                  </a:lnTo>
                  <a:lnTo>
                    <a:pt x="166368" y="577850"/>
                  </a:lnTo>
                  <a:lnTo>
                    <a:pt x="166774" y="579120"/>
                  </a:lnTo>
                  <a:lnTo>
                    <a:pt x="168598" y="584200"/>
                  </a:lnTo>
                  <a:lnTo>
                    <a:pt x="168091" y="589280"/>
                  </a:lnTo>
                  <a:lnTo>
                    <a:pt x="162822" y="596900"/>
                  </a:lnTo>
                  <a:lnTo>
                    <a:pt x="158263" y="599440"/>
                  </a:lnTo>
                  <a:lnTo>
                    <a:pt x="151981" y="601980"/>
                  </a:lnTo>
                  <a:lnTo>
                    <a:pt x="162620" y="623570"/>
                  </a:lnTo>
                  <a:lnTo>
                    <a:pt x="170526" y="619760"/>
                  </a:lnTo>
                  <a:lnTo>
                    <a:pt x="177235" y="615950"/>
                  </a:lnTo>
                  <a:lnTo>
                    <a:pt x="182767" y="610870"/>
                  </a:lnTo>
                  <a:lnTo>
                    <a:pt x="187139" y="607060"/>
                  </a:lnTo>
                  <a:lnTo>
                    <a:pt x="192104" y="600710"/>
                  </a:lnTo>
                  <a:lnTo>
                    <a:pt x="194840" y="594360"/>
                  </a:lnTo>
                  <a:lnTo>
                    <a:pt x="195042" y="589280"/>
                  </a:lnTo>
                  <a:lnTo>
                    <a:pt x="195085" y="580390"/>
                  </a:lnTo>
                  <a:lnTo>
                    <a:pt x="194447" y="574040"/>
                  </a:lnTo>
                  <a:lnTo>
                    <a:pt x="193220" y="567690"/>
                  </a:lnTo>
                  <a:lnTo>
                    <a:pt x="191395" y="560070"/>
                  </a:lnTo>
                  <a:lnTo>
                    <a:pt x="187026" y="542290"/>
                  </a:lnTo>
                  <a:lnTo>
                    <a:pt x="162518" y="542290"/>
                  </a:lnTo>
                  <a:lnTo>
                    <a:pt x="137289" y="510540"/>
                  </a:lnTo>
                  <a:lnTo>
                    <a:pt x="98179" y="464820"/>
                  </a:lnTo>
                  <a:close/>
                </a:path>
                <a:path w="1101090" h="665479">
                  <a:moveTo>
                    <a:pt x="89669" y="515620"/>
                  </a:moveTo>
                  <a:lnTo>
                    <a:pt x="53294" y="515620"/>
                  </a:lnTo>
                  <a:lnTo>
                    <a:pt x="59374" y="518160"/>
                  </a:lnTo>
                  <a:lnTo>
                    <a:pt x="62312" y="520700"/>
                  </a:lnTo>
                  <a:lnTo>
                    <a:pt x="76395" y="549910"/>
                  </a:lnTo>
                  <a:lnTo>
                    <a:pt x="79131" y="554990"/>
                  </a:lnTo>
                  <a:lnTo>
                    <a:pt x="79942" y="558800"/>
                  </a:lnTo>
                  <a:lnTo>
                    <a:pt x="78118" y="565150"/>
                  </a:lnTo>
                  <a:lnTo>
                    <a:pt x="75788" y="567690"/>
                  </a:lnTo>
                  <a:lnTo>
                    <a:pt x="71836" y="570230"/>
                  </a:lnTo>
                  <a:lnTo>
                    <a:pt x="60589" y="575310"/>
                  </a:lnTo>
                  <a:lnTo>
                    <a:pt x="101800" y="575310"/>
                  </a:lnTo>
                  <a:lnTo>
                    <a:pt x="104664" y="567690"/>
                  </a:lnTo>
                  <a:lnTo>
                    <a:pt x="105881" y="561340"/>
                  </a:lnTo>
                  <a:lnTo>
                    <a:pt x="105437" y="553720"/>
                  </a:lnTo>
                  <a:lnTo>
                    <a:pt x="103339" y="544830"/>
                  </a:lnTo>
                  <a:lnTo>
                    <a:pt x="99598" y="535940"/>
                  </a:lnTo>
                  <a:lnTo>
                    <a:pt x="89669" y="515620"/>
                  </a:lnTo>
                  <a:close/>
                </a:path>
                <a:path w="1101090" h="665479">
                  <a:moveTo>
                    <a:pt x="227845" y="405130"/>
                  </a:moveTo>
                  <a:lnTo>
                    <a:pt x="220170" y="405130"/>
                  </a:lnTo>
                  <a:lnTo>
                    <a:pt x="212039" y="406400"/>
                  </a:lnTo>
                  <a:lnTo>
                    <a:pt x="181769" y="433070"/>
                  </a:lnTo>
                  <a:lnTo>
                    <a:pt x="180610" y="440690"/>
                  </a:lnTo>
                  <a:lnTo>
                    <a:pt x="181085" y="448310"/>
                  </a:lnTo>
                  <a:lnTo>
                    <a:pt x="226654" y="544830"/>
                  </a:lnTo>
                  <a:lnTo>
                    <a:pt x="256975" y="570230"/>
                  </a:lnTo>
                  <a:lnTo>
                    <a:pt x="264650" y="570230"/>
                  </a:lnTo>
                  <a:lnTo>
                    <a:pt x="300161" y="548640"/>
                  </a:lnTo>
                  <a:lnTo>
                    <a:pt x="301317" y="546100"/>
                  </a:lnTo>
                  <a:lnTo>
                    <a:pt x="263738" y="546100"/>
                  </a:lnTo>
                  <a:lnTo>
                    <a:pt x="257051" y="543560"/>
                  </a:lnTo>
                  <a:lnTo>
                    <a:pt x="254011" y="539750"/>
                  </a:lnTo>
                  <a:lnTo>
                    <a:pt x="251275" y="534670"/>
                  </a:lnTo>
                  <a:lnTo>
                    <a:pt x="210038" y="452120"/>
                  </a:lnTo>
                  <a:lnTo>
                    <a:pt x="207403" y="447040"/>
                  </a:lnTo>
                  <a:lnTo>
                    <a:pt x="206593" y="443230"/>
                  </a:lnTo>
                  <a:lnTo>
                    <a:pt x="208619" y="435610"/>
                  </a:lnTo>
                  <a:lnTo>
                    <a:pt x="211051" y="433070"/>
                  </a:lnTo>
                  <a:lnTo>
                    <a:pt x="215003" y="431800"/>
                  </a:lnTo>
                  <a:lnTo>
                    <a:pt x="218751" y="429260"/>
                  </a:lnTo>
                  <a:lnTo>
                    <a:pt x="257563" y="429260"/>
                  </a:lnTo>
                  <a:lnTo>
                    <a:pt x="253345" y="421640"/>
                  </a:lnTo>
                  <a:lnTo>
                    <a:pt x="247843" y="415290"/>
                  </a:lnTo>
                  <a:lnTo>
                    <a:pt x="241753" y="410210"/>
                  </a:lnTo>
                  <a:lnTo>
                    <a:pt x="235064" y="406400"/>
                  </a:lnTo>
                  <a:lnTo>
                    <a:pt x="227845" y="405130"/>
                  </a:lnTo>
                  <a:close/>
                </a:path>
                <a:path w="1101090" h="665479">
                  <a:moveTo>
                    <a:pt x="287751" y="488950"/>
                  </a:moveTo>
                  <a:lnTo>
                    <a:pt x="265156" y="500380"/>
                  </a:lnTo>
                  <a:lnTo>
                    <a:pt x="276099" y="521970"/>
                  </a:lnTo>
                  <a:lnTo>
                    <a:pt x="278733" y="527050"/>
                  </a:lnTo>
                  <a:lnTo>
                    <a:pt x="279544" y="532130"/>
                  </a:lnTo>
                  <a:lnTo>
                    <a:pt x="267284" y="544830"/>
                  </a:lnTo>
                  <a:lnTo>
                    <a:pt x="263738" y="546100"/>
                  </a:lnTo>
                  <a:lnTo>
                    <a:pt x="301317" y="546100"/>
                  </a:lnTo>
                  <a:lnTo>
                    <a:pt x="303050" y="542290"/>
                  </a:lnTo>
                  <a:lnTo>
                    <a:pt x="304224" y="534670"/>
                  </a:lnTo>
                  <a:lnTo>
                    <a:pt x="303772" y="527050"/>
                  </a:lnTo>
                  <a:lnTo>
                    <a:pt x="301668" y="518160"/>
                  </a:lnTo>
                  <a:lnTo>
                    <a:pt x="297883" y="509270"/>
                  </a:lnTo>
                  <a:lnTo>
                    <a:pt x="287751" y="488950"/>
                  </a:lnTo>
                  <a:close/>
                </a:path>
                <a:path w="1101090" h="665479">
                  <a:moveTo>
                    <a:pt x="160188" y="433070"/>
                  </a:moveTo>
                  <a:lnTo>
                    <a:pt x="135162" y="445770"/>
                  </a:lnTo>
                  <a:lnTo>
                    <a:pt x="150461" y="504190"/>
                  </a:lnTo>
                  <a:lnTo>
                    <a:pt x="162518" y="542290"/>
                  </a:lnTo>
                  <a:lnTo>
                    <a:pt x="187026" y="542290"/>
                  </a:lnTo>
                  <a:lnTo>
                    <a:pt x="160188" y="433070"/>
                  </a:lnTo>
                  <a:close/>
                </a:path>
                <a:path w="1101090" h="665479">
                  <a:moveTo>
                    <a:pt x="311536" y="363220"/>
                  </a:moveTo>
                  <a:lnTo>
                    <a:pt x="303861" y="363220"/>
                  </a:lnTo>
                  <a:lnTo>
                    <a:pt x="295730" y="364490"/>
                  </a:lnTo>
                  <a:lnTo>
                    <a:pt x="265460" y="391160"/>
                  </a:lnTo>
                  <a:lnTo>
                    <a:pt x="264302" y="398780"/>
                  </a:lnTo>
                  <a:lnTo>
                    <a:pt x="264776" y="406400"/>
                  </a:lnTo>
                  <a:lnTo>
                    <a:pt x="310346" y="502920"/>
                  </a:lnTo>
                  <a:lnTo>
                    <a:pt x="340667" y="528320"/>
                  </a:lnTo>
                  <a:lnTo>
                    <a:pt x="348354" y="528320"/>
                  </a:lnTo>
                  <a:lnTo>
                    <a:pt x="383854" y="506730"/>
                  </a:lnTo>
                  <a:lnTo>
                    <a:pt x="385009" y="504190"/>
                  </a:lnTo>
                  <a:lnTo>
                    <a:pt x="347429" y="504190"/>
                  </a:lnTo>
                  <a:lnTo>
                    <a:pt x="340742" y="501650"/>
                  </a:lnTo>
                  <a:lnTo>
                    <a:pt x="337702" y="497840"/>
                  </a:lnTo>
                  <a:lnTo>
                    <a:pt x="334967" y="492760"/>
                  </a:lnTo>
                  <a:lnTo>
                    <a:pt x="293729" y="410210"/>
                  </a:lnTo>
                  <a:lnTo>
                    <a:pt x="291095" y="405130"/>
                  </a:lnTo>
                  <a:lnTo>
                    <a:pt x="290284" y="401320"/>
                  </a:lnTo>
                  <a:lnTo>
                    <a:pt x="292310" y="393700"/>
                  </a:lnTo>
                  <a:lnTo>
                    <a:pt x="294742" y="391160"/>
                  </a:lnTo>
                  <a:lnTo>
                    <a:pt x="298694" y="389890"/>
                  </a:lnTo>
                  <a:lnTo>
                    <a:pt x="302443" y="387350"/>
                  </a:lnTo>
                  <a:lnTo>
                    <a:pt x="341255" y="387350"/>
                  </a:lnTo>
                  <a:lnTo>
                    <a:pt x="337036" y="379730"/>
                  </a:lnTo>
                  <a:lnTo>
                    <a:pt x="331534" y="373380"/>
                  </a:lnTo>
                  <a:lnTo>
                    <a:pt x="325444" y="368300"/>
                  </a:lnTo>
                  <a:lnTo>
                    <a:pt x="318755" y="364490"/>
                  </a:lnTo>
                  <a:lnTo>
                    <a:pt x="311536" y="363220"/>
                  </a:lnTo>
                  <a:close/>
                </a:path>
                <a:path w="1101090" h="665479">
                  <a:moveTo>
                    <a:pt x="371442" y="447040"/>
                  </a:moveTo>
                  <a:lnTo>
                    <a:pt x="348848" y="458470"/>
                  </a:lnTo>
                  <a:lnTo>
                    <a:pt x="359790" y="480060"/>
                  </a:lnTo>
                  <a:lnTo>
                    <a:pt x="362425" y="485140"/>
                  </a:lnTo>
                  <a:lnTo>
                    <a:pt x="363235" y="490220"/>
                  </a:lnTo>
                  <a:lnTo>
                    <a:pt x="350975" y="502920"/>
                  </a:lnTo>
                  <a:lnTo>
                    <a:pt x="347429" y="504190"/>
                  </a:lnTo>
                  <a:lnTo>
                    <a:pt x="385009" y="504190"/>
                  </a:lnTo>
                  <a:lnTo>
                    <a:pt x="386742" y="500380"/>
                  </a:lnTo>
                  <a:lnTo>
                    <a:pt x="387915" y="492760"/>
                  </a:lnTo>
                  <a:lnTo>
                    <a:pt x="387463" y="485140"/>
                  </a:lnTo>
                  <a:lnTo>
                    <a:pt x="385359" y="476250"/>
                  </a:lnTo>
                  <a:lnTo>
                    <a:pt x="381574" y="467360"/>
                  </a:lnTo>
                  <a:lnTo>
                    <a:pt x="371442" y="447040"/>
                  </a:lnTo>
                  <a:close/>
                </a:path>
                <a:path w="1101090" h="665479">
                  <a:moveTo>
                    <a:pt x="361918" y="332740"/>
                  </a:moveTo>
                  <a:lnTo>
                    <a:pt x="338006" y="344170"/>
                  </a:lnTo>
                  <a:lnTo>
                    <a:pt x="414301" y="496570"/>
                  </a:lnTo>
                  <a:lnTo>
                    <a:pt x="438111" y="485140"/>
                  </a:lnTo>
                  <a:lnTo>
                    <a:pt x="414706" y="438150"/>
                  </a:lnTo>
                  <a:lnTo>
                    <a:pt x="415111" y="420370"/>
                  </a:lnTo>
                  <a:lnTo>
                    <a:pt x="452029" y="420370"/>
                  </a:lnTo>
                  <a:lnTo>
                    <a:pt x="427817" y="398780"/>
                  </a:lnTo>
                  <a:lnTo>
                    <a:pt x="395151" y="398780"/>
                  </a:lnTo>
                  <a:lnTo>
                    <a:pt x="361918" y="332740"/>
                  </a:lnTo>
                  <a:close/>
                </a:path>
                <a:path w="1101090" h="665479">
                  <a:moveTo>
                    <a:pt x="452029" y="420370"/>
                  </a:moveTo>
                  <a:lnTo>
                    <a:pt x="415111" y="420370"/>
                  </a:lnTo>
                  <a:lnTo>
                    <a:pt x="468811" y="469900"/>
                  </a:lnTo>
                  <a:lnTo>
                    <a:pt x="493331" y="457200"/>
                  </a:lnTo>
                  <a:lnTo>
                    <a:pt x="452029" y="420370"/>
                  </a:lnTo>
                  <a:close/>
                </a:path>
                <a:path w="1101090" h="665479">
                  <a:moveTo>
                    <a:pt x="257563" y="429260"/>
                  </a:moveTo>
                  <a:lnTo>
                    <a:pt x="222399" y="429260"/>
                  </a:lnTo>
                  <a:lnTo>
                    <a:pt x="229086" y="431800"/>
                  </a:lnTo>
                  <a:lnTo>
                    <a:pt x="232126" y="434340"/>
                  </a:lnTo>
                  <a:lnTo>
                    <a:pt x="234861" y="440690"/>
                  </a:lnTo>
                  <a:lnTo>
                    <a:pt x="243068" y="455930"/>
                  </a:lnTo>
                  <a:lnTo>
                    <a:pt x="265663" y="444500"/>
                  </a:lnTo>
                  <a:lnTo>
                    <a:pt x="258267" y="430530"/>
                  </a:lnTo>
                  <a:lnTo>
                    <a:pt x="257563" y="429260"/>
                  </a:lnTo>
                  <a:close/>
                </a:path>
                <a:path w="1101090" h="665479">
                  <a:moveTo>
                    <a:pt x="449561" y="288290"/>
                  </a:moveTo>
                  <a:lnTo>
                    <a:pt x="428283" y="299720"/>
                  </a:lnTo>
                  <a:lnTo>
                    <a:pt x="504476" y="452120"/>
                  </a:lnTo>
                  <a:lnTo>
                    <a:pt x="528996" y="439420"/>
                  </a:lnTo>
                  <a:lnTo>
                    <a:pt x="518830" y="384810"/>
                  </a:lnTo>
                  <a:lnTo>
                    <a:pt x="497789" y="384810"/>
                  </a:lnTo>
                  <a:lnTo>
                    <a:pt x="449561" y="288290"/>
                  </a:lnTo>
                  <a:close/>
                </a:path>
                <a:path w="1101090" h="665479">
                  <a:moveTo>
                    <a:pt x="532046" y="317500"/>
                  </a:moveTo>
                  <a:lnTo>
                    <a:pt x="505084" y="317500"/>
                  </a:lnTo>
                  <a:lnTo>
                    <a:pt x="558784" y="424180"/>
                  </a:lnTo>
                  <a:lnTo>
                    <a:pt x="580366" y="414020"/>
                  </a:lnTo>
                  <a:lnTo>
                    <a:pt x="532046" y="317500"/>
                  </a:lnTo>
                  <a:close/>
                </a:path>
                <a:path w="1101090" h="665479">
                  <a:moveTo>
                    <a:pt x="341255" y="387350"/>
                  </a:moveTo>
                  <a:lnTo>
                    <a:pt x="306090" y="387350"/>
                  </a:lnTo>
                  <a:lnTo>
                    <a:pt x="312777" y="389890"/>
                  </a:lnTo>
                  <a:lnTo>
                    <a:pt x="315817" y="392430"/>
                  </a:lnTo>
                  <a:lnTo>
                    <a:pt x="318553" y="397510"/>
                  </a:lnTo>
                  <a:lnTo>
                    <a:pt x="326760" y="414020"/>
                  </a:lnTo>
                  <a:lnTo>
                    <a:pt x="349354" y="402590"/>
                  </a:lnTo>
                  <a:lnTo>
                    <a:pt x="341958" y="388620"/>
                  </a:lnTo>
                  <a:lnTo>
                    <a:pt x="341255" y="387350"/>
                  </a:lnTo>
                  <a:close/>
                </a:path>
                <a:path w="1101090" h="665479">
                  <a:moveTo>
                    <a:pt x="541864" y="242570"/>
                  </a:moveTo>
                  <a:lnTo>
                    <a:pt x="520586" y="252730"/>
                  </a:lnTo>
                  <a:lnTo>
                    <a:pt x="596881" y="405130"/>
                  </a:lnTo>
                  <a:lnTo>
                    <a:pt x="621401" y="392430"/>
                  </a:lnTo>
                  <a:lnTo>
                    <a:pt x="611311" y="339090"/>
                  </a:lnTo>
                  <a:lnTo>
                    <a:pt x="590194" y="339090"/>
                  </a:lnTo>
                  <a:lnTo>
                    <a:pt x="541864" y="242570"/>
                  </a:lnTo>
                  <a:close/>
                </a:path>
                <a:path w="1101090" h="665479">
                  <a:moveTo>
                    <a:pt x="417138" y="304800"/>
                  </a:moveTo>
                  <a:lnTo>
                    <a:pt x="393226" y="317500"/>
                  </a:lnTo>
                  <a:lnTo>
                    <a:pt x="395151" y="398780"/>
                  </a:lnTo>
                  <a:lnTo>
                    <a:pt x="427817" y="398780"/>
                  </a:lnTo>
                  <a:lnTo>
                    <a:pt x="417847" y="389890"/>
                  </a:lnTo>
                  <a:lnTo>
                    <a:pt x="417138" y="304800"/>
                  </a:lnTo>
                  <a:close/>
                </a:path>
                <a:path w="1101090" h="665479">
                  <a:moveTo>
                    <a:pt x="504071" y="261620"/>
                  </a:moveTo>
                  <a:lnTo>
                    <a:pt x="477829" y="274320"/>
                  </a:lnTo>
                  <a:lnTo>
                    <a:pt x="489684" y="346710"/>
                  </a:lnTo>
                  <a:lnTo>
                    <a:pt x="497789" y="384810"/>
                  </a:lnTo>
                  <a:lnTo>
                    <a:pt x="518830" y="384810"/>
                  </a:lnTo>
                  <a:lnTo>
                    <a:pt x="514102" y="359410"/>
                  </a:lnTo>
                  <a:lnTo>
                    <a:pt x="505084" y="317500"/>
                  </a:lnTo>
                  <a:lnTo>
                    <a:pt x="532046" y="317500"/>
                  </a:lnTo>
                  <a:lnTo>
                    <a:pt x="504071" y="261620"/>
                  </a:lnTo>
                  <a:close/>
                </a:path>
                <a:path w="1101090" h="665479">
                  <a:moveTo>
                    <a:pt x="624451" y="270510"/>
                  </a:moveTo>
                  <a:lnTo>
                    <a:pt x="597489" y="270510"/>
                  </a:lnTo>
                  <a:lnTo>
                    <a:pt x="651189" y="378460"/>
                  </a:lnTo>
                  <a:lnTo>
                    <a:pt x="672771" y="367030"/>
                  </a:lnTo>
                  <a:lnTo>
                    <a:pt x="624451" y="270510"/>
                  </a:lnTo>
                  <a:close/>
                </a:path>
                <a:path w="1101090" h="665479">
                  <a:moveTo>
                    <a:pt x="716744" y="154940"/>
                  </a:moveTo>
                  <a:lnTo>
                    <a:pt x="680572" y="172720"/>
                  </a:lnTo>
                  <a:lnTo>
                    <a:pt x="656727" y="201930"/>
                  </a:lnTo>
                  <a:lnTo>
                    <a:pt x="657091" y="209550"/>
                  </a:lnTo>
                  <a:lnTo>
                    <a:pt x="659089" y="217170"/>
                  </a:lnTo>
                  <a:lnTo>
                    <a:pt x="662740" y="226060"/>
                  </a:lnTo>
                  <a:lnTo>
                    <a:pt x="668718" y="237490"/>
                  </a:lnTo>
                  <a:lnTo>
                    <a:pt x="672669" y="245110"/>
                  </a:lnTo>
                  <a:lnTo>
                    <a:pt x="677127" y="251460"/>
                  </a:lnTo>
                  <a:lnTo>
                    <a:pt x="687462" y="259080"/>
                  </a:lnTo>
                  <a:lnTo>
                    <a:pt x="693237" y="260350"/>
                  </a:lnTo>
                  <a:lnTo>
                    <a:pt x="699823" y="260350"/>
                  </a:lnTo>
                  <a:lnTo>
                    <a:pt x="695264" y="266700"/>
                  </a:lnTo>
                  <a:lnTo>
                    <a:pt x="693136" y="271780"/>
                  </a:lnTo>
                  <a:lnTo>
                    <a:pt x="693845" y="285750"/>
                  </a:lnTo>
                  <a:lnTo>
                    <a:pt x="696074" y="293370"/>
                  </a:lnTo>
                  <a:lnTo>
                    <a:pt x="700229" y="300990"/>
                  </a:lnTo>
                  <a:lnTo>
                    <a:pt x="713806" y="327660"/>
                  </a:lnTo>
                  <a:lnTo>
                    <a:pt x="715325" y="331470"/>
                  </a:lnTo>
                  <a:lnTo>
                    <a:pt x="716541" y="334010"/>
                  </a:lnTo>
                  <a:lnTo>
                    <a:pt x="717656" y="337820"/>
                  </a:lnTo>
                  <a:lnTo>
                    <a:pt x="718365" y="340360"/>
                  </a:lnTo>
                  <a:lnTo>
                    <a:pt x="718669" y="344170"/>
                  </a:lnTo>
                  <a:lnTo>
                    <a:pt x="742986" y="331470"/>
                  </a:lnTo>
                  <a:lnTo>
                    <a:pt x="742783" y="330200"/>
                  </a:lnTo>
                  <a:lnTo>
                    <a:pt x="742277" y="327660"/>
                  </a:lnTo>
                  <a:lnTo>
                    <a:pt x="740656" y="322580"/>
                  </a:lnTo>
                  <a:lnTo>
                    <a:pt x="738730" y="318770"/>
                  </a:lnTo>
                  <a:lnTo>
                    <a:pt x="735792" y="312420"/>
                  </a:lnTo>
                  <a:lnTo>
                    <a:pt x="723735" y="288290"/>
                  </a:lnTo>
                  <a:lnTo>
                    <a:pt x="720189" y="281940"/>
                  </a:lnTo>
                  <a:lnTo>
                    <a:pt x="718973" y="275590"/>
                  </a:lnTo>
                  <a:lnTo>
                    <a:pt x="720999" y="266700"/>
                  </a:lnTo>
                  <a:lnTo>
                    <a:pt x="724242" y="264160"/>
                  </a:lnTo>
                  <a:lnTo>
                    <a:pt x="729713" y="261620"/>
                  </a:lnTo>
                  <a:lnTo>
                    <a:pt x="738021" y="256540"/>
                  </a:lnTo>
                  <a:lnTo>
                    <a:pt x="767539" y="256540"/>
                  </a:lnTo>
                  <a:lnTo>
                    <a:pt x="760555" y="242570"/>
                  </a:lnTo>
                  <a:lnTo>
                    <a:pt x="709246" y="242570"/>
                  </a:lnTo>
                  <a:lnTo>
                    <a:pt x="701748" y="240030"/>
                  </a:lnTo>
                  <a:lnTo>
                    <a:pt x="698405" y="237490"/>
                  </a:lnTo>
                  <a:lnTo>
                    <a:pt x="695365" y="231140"/>
                  </a:lnTo>
                  <a:lnTo>
                    <a:pt x="687867" y="215900"/>
                  </a:lnTo>
                  <a:lnTo>
                    <a:pt x="685132" y="210820"/>
                  </a:lnTo>
                  <a:lnTo>
                    <a:pt x="684017" y="205740"/>
                  </a:lnTo>
                  <a:lnTo>
                    <a:pt x="685436" y="199390"/>
                  </a:lnTo>
                  <a:lnTo>
                    <a:pt x="687969" y="196850"/>
                  </a:lnTo>
                  <a:lnTo>
                    <a:pt x="692123" y="194310"/>
                  </a:lnTo>
                  <a:lnTo>
                    <a:pt x="703673" y="187960"/>
                  </a:lnTo>
                  <a:lnTo>
                    <a:pt x="733252" y="187960"/>
                  </a:lnTo>
                  <a:lnTo>
                    <a:pt x="716744" y="154940"/>
                  </a:lnTo>
                  <a:close/>
                </a:path>
                <a:path w="1101090" h="665479">
                  <a:moveTo>
                    <a:pt x="596476" y="214630"/>
                  </a:moveTo>
                  <a:lnTo>
                    <a:pt x="570234" y="228600"/>
                  </a:lnTo>
                  <a:lnTo>
                    <a:pt x="582088" y="300990"/>
                  </a:lnTo>
                  <a:lnTo>
                    <a:pt x="590194" y="339090"/>
                  </a:lnTo>
                  <a:lnTo>
                    <a:pt x="611311" y="339090"/>
                  </a:lnTo>
                  <a:lnTo>
                    <a:pt x="606507" y="313690"/>
                  </a:lnTo>
                  <a:lnTo>
                    <a:pt x="597489" y="270510"/>
                  </a:lnTo>
                  <a:lnTo>
                    <a:pt x="624451" y="270510"/>
                  </a:lnTo>
                  <a:lnTo>
                    <a:pt x="596476" y="214630"/>
                  </a:lnTo>
                  <a:close/>
                </a:path>
                <a:path w="1101090" h="665479">
                  <a:moveTo>
                    <a:pt x="767539" y="256540"/>
                  </a:moveTo>
                  <a:lnTo>
                    <a:pt x="738021" y="256540"/>
                  </a:lnTo>
                  <a:lnTo>
                    <a:pt x="769025" y="318770"/>
                  </a:lnTo>
                  <a:lnTo>
                    <a:pt x="792937" y="307340"/>
                  </a:lnTo>
                  <a:lnTo>
                    <a:pt x="767539" y="256540"/>
                  </a:lnTo>
                  <a:close/>
                </a:path>
                <a:path w="1101090" h="665479">
                  <a:moveTo>
                    <a:pt x="804488" y="234950"/>
                  </a:moveTo>
                  <a:lnTo>
                    <a:pt x="781893" y="246380"/>
                  </a:lnTo>
                  <a:lnTo>
                    <a:pt x="790303" y="262890"/>
                  </a:lnTo>
                  <a:lnTo>
                    <a:pt x="795225" y="270510"/>
                  </a:lnTo>
                  <a:lnTo>
                    <a:pt x="800726" y="278130"/>
                  </a:lnTo>
                  <a:lnTo>
                    <a:pt x="806817" y="283210"/>
                  </a:lnTo>
                  <a:lnTo>
                    <a:pt x="813505" y="285750"/>
                  </a:lnTo>
                  <a:lnTo>
                    <a:pt x="820724" y="288290"/>
                  </a:lnTo>
                  <a:lnTo>
                    <a:pt x="828400" y="288290"/>
                  </a:lnTo>
                  <a:lnTo>
                    <a:pt x="863911" y="266700"/>
                  </a:lnTo>
                  <a:lnTo>
                    <a:pt x="865067" y="264160"/>
                  </a:lnTo>
                  <a:lnTo>
                    <a:pt x="826170" y="264160"/>
                  </a:lnTo>
                  <a:lnTo>
                    <a:pt x="819483" y="261620"/>
                  </a:lnTo>
                  <a:lnTo>
                    <a:pt x="816444" y="257810"/>
                  </a:lnTo>
                  <a:lnTo>
                    <a:pt x="813708" y="252730"/>
                  </a:lnTo>
                  <a:lnTo>
                    <a:pt x="804488" y="234950"/>
                  </a:lnTo>
                  <a:close/>
                </a:path>
                <a:path w="1101090" h="665479">
                  <a:moveTo>
                    <a:pt x="853730" y="210820"/>
                  </a:moveTo>
                  <a:lnTo>
                    <a:pt x="816140" y="210820"/>
                  </a:lnTo>
                  <a:lnTo>
                    <a:pt x="820091" y="213360"/>
                  </a:lnTo>
                  <a:lnTo>
                    <a:pt x="824144" y="214630"/>
                  </a:lnTo>
                  <a:lnTo>
                    <a:pt x="827893" y="219710"/>
                  </a:lnTo>
                  <a:lnTo>
                    <a:pt x="831439" y="226060"/>
                  </a:lnTo>
                  <a:lnTo>
                    <a:pt x="837417" y="238760"/>
                  </a:lnTo>
                  <a:lnTo>
                    <a:pt x="840659" y="245110"/>
                  </a:lnTo>
                  <a:lnTo>
                    <a:pt x="841875" y="250190"/>
                  </a:lnTo>
                  <a:lnTo>
                    <a:pt x="840862" y="254000"/>
                  </a:lnTo>
                  <a:lnTo>
                    <a:pt x="839950" y="256540"/>
                  </a:lnTo>
                  <a:lnTo>
                    <a:pt x="837518" y="260350"/>
                  </a:lnTo>
                  <a:lnTo>
                    <a:pt x="833567" y="261620"/>
                  </a:lnTo>
                  <a:lnTo>
                    <a:pt x="829818" y="264160"/>
                  </a:lnTo>
                  <a:lnTo>
                    <a:pt x="865067" y="264160"/>
                  </a:lnTo>
                  <a:lnTo>
                    <a:pt x="866800" y="260350"/>
                  </a:lnTo>
                  <a:lnTo>
                    <a:pt x="867959" y="252730"/>
                  </a:lnTo>
                  <a:lnTo>
                    <a:pt x="867484" y="243840"/>
                  </a:lnTo>
                  <a:lnTo>
                    <a:pt x="865375" y="236220"/>
                  </a:lnTo>
                  <a:lnTo>
                    <a:pt x="861633" y="227330"/>
                  </a:lnTo>
                  <a:lnTo>
                    <a:pt x="855655" y="214630"/>
                  </a:lnTo>
                  <a:lnTo>
                    <a:pt x="853730" y="210820"/>
                  </a:lnTo>
                  <a:close/>
                </a:path>
                <a:path w="1101090" h="665479">
                  <a:moveTo>
                    <a:pt x="843395" y="91440"/>
                  </a:moveTo>
                  <a:lnTo>
                    <a:pt x="819585" y="102870"/>
                  </a:lnTo>
                  <a:lnTo>
                    <a:pt x="895778" y="255270"/>
                  </a:lnTo>
                  <a:lnTo>
                    <a:pt x="931038" y="237490"/>
                  </a:lnTo>
                  <a:lnTo>
                    <a:pt x="939088" y="232410"/>
                  </a:lnTo>
                  <a:lnTo>
                    <a:pt x="945438" y="227330"/>
                  </a:lnTo>
                  <a:lnTo>
                    <a:pt x="949135" y="222250"/>
                  </a:lnTo>
                  <a:lnTo>
                    <a:pt x="908848" y="222250"/>
                  </a:lnTo>
                  <a:lnTo>
                    <a:pt x="883012" y="170180"/>
                  </a:lnTo>
                  <a:lnTo>
                    <a:pt x="894258" y="165100"/>
                  </a:lnTo>
                  <a:lnTo>
                    <a:pt x="898108" y="162560"/>
                  </a:lnTo>
                  <a:lnTo>
                    <a:pt x="937927" y="162560"/>
                  </a:lnTo>
                  <a:lnTo>
                    <a:pt x="933024" y="153670"/>
                  </a:lnTo>
                  <a:lnTo>
                    <a:pt x="928669" y="148590"/>
                  </a:lnTo>
                  <a:lnTo>
                    <a:pt x="872069" y="148590"/>
                  </a:lnTo>
                  <a:lnTo>
                    <a:pt x="843395" y="91440"/>
                  </a:lnTo>
                  <a:close/>
                </a:path>
                <a:path w="1101090" h="665479">
                  <a:moveTo>
                    <a:pt x="733252" y="187960"/>
                  </a:moveTo>
                  <a:lnTo>
                    <a:pt x="703673" y="187960"/>
                  </a:lnTo>
                  <a:lnTo>
                    <a:pt x="727079" y="234950"/>
                  </a:lnTo>
                  <a:lnTo>
                    <a:pt x="717757" y="240030"/>
                  </a:lnTo>
                  <a:lnTo>
                    <a:pt x="713299" y="242570"/>
                  </a:lnTo>
                  <a:lnTo>
                    <a:pt x="760555" y="242570"/>
                  </a:lnTo>
                  <a:lnTo>
                    <a:pt x="733252" y="187960"/>
                  </a:lnTo>
                  <a:close/>
                </a:path>
                <a:path w="1101090" h="665479">
                  <a:moveTo>
                    <a:pt x="531630" y="204470"/>
                  </a:moveTo>
                  <a:lnTo>
                    <a:pt x="516939" y="212090"/>
                  </a:lnTo>
                  <a:lnTo>
                    <a:pt x="520789" y="219710"/>
                  </a:lnTo>
                  <a:lnTo>
                    <a:pt x="525855" y="224790"/>
                  </a:lnTo>
                  <a:lnTo>
                    <a:pt x="532137" y="227330"/>
                  </a:lnTo>
                  <a:lnTo>
                    <a:pt x="538318" y="228600"/>
                  </a:lnTo>
                  <a:lnTo>
                    <a:pt x="545613" y="228600"/>
                  </a:lnTo>
                  <a:lnTo>
                    <a:pt x="553921" y="223520"/>
                  </a:lnTo>
                  <a:lnTo>
                    <a:pt x="562432" y="219710"/>
                  </a:lnTo>
                  <a:lnTo>
                    <a:pt x="567701" y="214630"/>
                  </a:lnTo>
                  <a:lnTo>
                    <a:pt x="568511" y="212090"/>
                  </a:lnTo>
                  <a:lnTo>
                    <a:pt x="538622" y="212090"/>
                  </a:lnTo>
                  <a:lnTo>
                    <a:pt x="533961" y="209550"/>
                  </a:lnTo>
                  <a:lnTo>
                    <a:pt x="531630" y="204470"/>
                  </a:lnTo>
                  <a:close/>
                </a:path>
                <a:path w="1101090" h="665479">
                  <a:moveTo>
                    <a:pt x="937927" y="162560"/>
                  </a:moveTo>
                  <a:lnTo>
                    <a:pt x="901553" y="162560"/>
                  </a:lnTo>
                  <a:lnTo>
                    <a:pt x="907632" y="163830"/>
                  </a:lnTo>
                  <a:lnTo>
                    <a:pt x="910571" y="167640"/>
                  </a:lnTo>
                  <a:lnTo>
                    <a:pt x="913205" y="172720"/>
                  </a:lnTo>
                  <a:lnTo>
                    <a:pt x="924654" y="195580"/>
                  </a:lnTo>
                  <a:lnTo>
                    <a:pt x="927390" y="200660"/>
                  </a:lnTo>
                  <a:lnTo>
                    <a:pt x="928201" y="205740"/>
                  </a:lnTo>
                  <a:lnTo>
                    <a:pt x="926377" y="212090"/>
                  </a:lnTo>
                  <a:lnTo>
                    <a:pt x="923945" y="214630"/>
                  </a:lnTo>
                  <a:lnTo>
                    <a:pt x="920095" y="215900"/>
                  </a:lnTo>
                  <a:lnTo>
                    <a:pt x="908848" y="222250"/>
                  </a:lnTo>
                  <a:lnTo>
                    <a:pt x="949135" y="222250"/>
                  </a:lnTo>
                  <a:lnTo>
                    <a:pt x="950059" y="220980"/>
                  </a:lnTo>
                  <a:lnTo>
                    <a:pt x="952923" y="214630"/>
                  </a:lnTo>
                  <a:lnTo>
                    <a:pt x="954140" y="207010"/>
                  </a:lnTo>
                  <a:lnTo>
                    <a:pt x="953696" y="199390"/>
                  </a:lnTo>
                  <a:lnTo>
                    <a:pt x="951598" y="191770"/>
                  </a:lnTo>
                  <a:lnTo>
                    <a:pt x="947857" y="182880"/>
                  </a:lnTo>
                  <a:lnTo>
                    <a:pt x="937927" y="162560"/>
                  </a:lnTo>
                  <a:close/>
                </a:path>
                <a:path w="1101090" h="665479">
                  <a:moveTo>
                    <a:pt x="821915" y="147320"/>
                  </a:moveTo>
                  <a:lnTo>
                    <a:pt x="784730" y="147320"/>
                  </a:lnTo>
                  <a:lnTo>
                    <a:pt x="791620" y="149860"/>
                  </a:lnTo>
                  <a:lnTo>
                    <a:pt x="795065" y="153670"/>
                  </a:lnTo>
                  <a:lnTo>
                    <a:pt x="798510" y="160020"/>
                  </a:lnTo>
                  <a:lnTo>
                    <a:pt x="802765" y="168910"/>
                  </a:lnTo>
                  <a:lnTo>
                    <a:pt x="805704" y="175260"/>
                  </a:lnTo>
                  <a:lnTo>
                    <a:pt x="806514" y="180340"/>
                  </a:lnTo>
                  <a:lnTo>
                    <a:pt x="805197" y="184150"/>
                  </a:lnTo>
                  <a:lnTo>
                    <a:pt x="803981" y="186690"/>
                  </a:lnTo>
                  <a:lnTo>
                    <a:pt x="801043" y="190500"/>
                  </a:lnTo>
                  <a:lnTo>
                    <a:pt x="796483" y="191770"/>
                  </a:lnTo>
                  <a:lnTo>
                    <a:pt x="789290" y="195580"/>
                  </a:lnTo>
                  <a:lnTo>
                    <a:pt x="800131" y="217170"/>
                  </a:lnTo>
                  <a:lnTo>
                    <a:pt x="806008" y="214630"/>
                  </a:lnTo>
                  <a:lnTo>
                    <a:pt x="811378" y="212090"/>
                  </a:lnTo>
                  <a:lnTo>
                    <a:pt x="816140" y="210820"/>
                  </a:lnTo>
                  <a:lnTo>
                    <a:pt x="853730" y="210820"/>
                  </a:lnTo>
                  <a:lnTo>
                    <a:pt x="851805" y="207010"/>
                  </a:lnTo>
                  <a:lnTo>
                    <a:pt x="847144" y="200660"/>
                  </a:lnTo>
                  <a:lnTo>
                    <a:pt x="836404" y="193040"/>
                  </a:lnTo>
                  <a:lnTo>
                    <a:pt x="833263" y="191770"/>
                  </a:lnTo>
                  <a:lnTo>
                    <a:pt x="822928" y="191770"/>
                  </a:lnTo>
                  <a:lnTo>
                    <a:pt x="827386" y="186690"/>
                  </a:lnTo>
                  <a:lnTo>
                    <a:pt x="829717" y="180340"/>
                  </a:lnTo>
                  <a:lnTo>
                    <a:pt x="829919" y="173990"/>
                  </a:lnTo>
                  <a:lnTo>
                    <a:pt x="830021" y="167640"/>
                  </a:lnTo>
                  <a:lnTo>
                    <a:pt x="827994" y="160020"/>
                  </a:lnTo>
                  <a:lnTo>
                    <a:pt x="823941" y="151130"/>
                  </a:lnTo>
                  <a:lnTo>
                    <a:pt x="821915" y="147320"/>
                  </a:lnTo>
                  <a:close/>
                </a:path>
                <a:path w="1101090" h="665479">
                  <a:moveTo>
                    <a:pt x="927998" y="49530"/>
                  </a:moveTo>
                  <a:lnTo>
                    <a:pt x="904086" y="60960"/>
                  </a:lnTo>
                  <a:lnTo>
                    <a:pt x="980381" y="213360"/>
                  </a:lnTo>
                  <a:lnTo>
                    <a:pt x="1004293" y="200660"/>
                  </a:lnTo>
                  <a:lnTo>
                    <a:pt x="927998" y="49530"/>
                  </a:lnTo>
                  <a:close/>
                </a:path>
                <a:path w="1101090" h="665479">
                  <a:moveTo>
                    <a:pt x="567295" y="186690"/>
                  </a:moveTo>
                  <a:lnTo>
                    <a:pt x="552807" y="194310"/>
                  </a:lnTo>
                  <a:lnTo>
                    <a:pt x="554428" y="198120"/>
                  </a:lnTo>
                  <a:lnTo>
                    <a:pt x="554630" y="201930"/>
                  </a:lnTo>
                  <a:lnTo>
                    <a:pt x="552401" y="207010"/>
                  </a:lnTo>
                  <a:lnTo>
                    <a:pt x="550172" y="208280"/>
                  </a:lnTo>
                  <a:lnTo>
                    <a:pt x="546930" y="209550"/>
                  </a:lnTo>
                  <a:lnTo>
                    <a:pt x="543789" y="212090"/>
                  </a:lnTo>
                  <a:lnTo>
                    <a:pt x="568511" y="212090"/>
                  </a:lnTo>
                  <a:lnTo>
                    <a:pt x="569727" y="208280"/>
                  </a:lnTo>
                  <a:lnTo>
                    <a:pt x="571855" y="201930"/>
                  </a:lnTo>
                  <a:lnTo>
                    <a:pt x="571044" y="194310"/>
                  </a:lnTo>
                  <a:lnTo>
                    <a:pt x="567295" y="186690"/>
                  </a:lnTo>
                  <a:close/>
                </a:path>
                <a:path w="1101090" h="665479">
                  <a:moveTo>
                    <a:pt x="791593" y="121920"/>
                  </a:moveTo>
                  <a:lnTo>
                    <a:pt x="783907" y="121920"/>
                  </a:lnTo>
                  <a:lnTo>
                    <a:pt x="775746" y="124460"/>
                  </a:lnTo>
                  <a:lnTo>
                    <a:pt x="767100" y="127000"/>
                  </a:lnTo>
                  <a:lnTo>
                    <a:pt x="744477" y="157480"/>
                  </a:lnTo>
                  <a:lnTo>
                    <a:pt x="744987" y="165100"/>
                  </a:lnTo>
                  <a:lnTo>
                    <a:pt x="747131" y="173990"/>
                  </a:lnTo>
                  <a:lnTo>
                    <a:pt x="750889" y="182880"/>
                  </a:lnTo>
                  <a:lnTo>
                    <a:pt x="756563" y="194310"/>
                  </a:lnTo>
                  <a:lnTo>
                    <a:pt x="778448" y="182880"/>
                  </a:lnTo>
                  <a:lnTo>
                    <a:pt x="772268" y="170180"/>
                  </a:lnTo>
                  <a:lnTo>
                    <a:pt x="769633" y="165100"/>
                  </a:lnTo>
                  <a:lnTo>
                    <a:pt x="768823" y="161290"/>
                  </a:lnTo>
                  <a:lnTo>
                    <a:pt x="771052" y="153670"/>
                  </a:lnTo>
                  <a:lnTo>
                    <a:pt x="773484" y="151130"/>
                  </a:lnTo>
                  <a:lnTo>
                    <a:pt x="777334" y="149860"/>
                  </a:lnTo>
                  <a:lnTo>
                    <a:pt x="781184" y="147320"/>
                  </a:lnTo>
                  <a:lnTo>
                    <a:pt x="821915" y="147320"/>
                  </a:lnTo>
                  <a:lnTo>
                    <a:pt x="817037" y="139700"/>
                  </a:lnTo>
                  <a:lnTo>
                    <a:pt x="811542" y="132080"/>
                  </a:lnTo>
                  <a:lnTo>
                    <a:pt x="805458" y="127000"/>
                  </a:lnTo>
                  <a:lnTo>
                    <a:pt x="798814" y="124460"/>
                  </a:lnTo>
                  <a:lnTo>
                    <a:pt x="791593" y="121920"/>
                  </a:lnTo>
                  <a:close/>
                </a:path>
                <a:path w="1101090" h="665479">
                  <a:moveTo>
                    <a:pt x="830122" y="190500"/>
                  </a:moveTo>
                  <a:lnTo>
                    <a:pt x="822928" y="191770"/>
                  </a:lnTo>
                  <a:lnTo>
                    <a:pt x="833263" y="191770"/>
                  </a:lnTo>
                  <a:lnTo>
                    <a:pt x="830122" y="190500"/>
                  </a:lnTo>
                  <a:close/>
                </a:path>
                <a:path w="1101090" h="665479">
                  <a:moveTo>
                    <a:pt x="969540" y="27940"/>
                  </a:moveTo>
                  <a:lnTo>
                    <a:pt x="945628" y="40640"/>
                  </a:lnTo>
                  <a:lnTo>
                    <a:pt x="1021923" y="191770"/>
                  </a:lnTo>
                  <a:lnTo>
                    <a:pt x="1045733" y="180340"/>
                  </a:lnTo>
                  <a:lnTo>
                    <a:pt x="1022328" y="133350"/>
                  </a:lnTo>
                  <a:lnTo>
                    <a:pt x="1022834" y="115570"/>
                  </a:lnTo>
                  <a:lnTo>
                    <a:pt x="1059650" y="115570"/>
                  </a:lnTo>
                  <a:lnTo>
                    <a:pt x="1035438" y="93980"/>
                  </a:lnTo>
                  <a:lnTo>
                    <a:pt x="1002773" y="93980"/>
                  </a:lnTo>
                  <a:lnTo>
                    <a:pt x="969540" y="27940"/>
                  </a:lnTo>
                  <a:close/>
                </a:path>
                <a:path w="1101090" h="665479">
                  <a:moveTo>
                    <a:pt x="1059650" y="115570"/>
                  </a:moveTo>
                  <a:lnTo>
                    <a:pt x="1022834" y="115570"/>
                  </a:lnTo>
                  <a:lnTo>
                    <a:pt x="1076433" y="165100"/>
                  </a:lnTo>
                  <a:lnTo>
                    <a:pt x="1100953" y="152400"/>
                  </a:lnTo>
                  <a:lnTo>
                    <a:pt x="1059650" y="115570"/>
                  </a:lnTo>
                  <a:close/>
                </a:path>
                <a:path w="1101090" h="665479">
                  <a:moveTo>
                    <a:pt x="907924" y="137160"/>
                  </a:moveTo>
                  <a:lnTo>
                    <a:pt x="900287" y="137160"/>
                  </a:lnTo>
                  <a:lnTo>
                    <a:pt x="892118" y="139700"/>
                  </a:lnTo>
                  <a:lnTo>
                    <a:pt x="883417" y="142240"/>
                  </a:lnTo>
                  <a:lnTo>
                    <a:pt x="872069" y="148590"/>
                  </a:lnTo>
                  <a:lnTo>
                    <a:pt x="928669" y="148590"/>
                  </a:lnTo>
                  <a:lnTo>
                    <a:pt x="927580" y="147320"/>
                  </a:lnTo>
                  <a:lnTo>
                    <a:pt x="921585" y="142240"/>
                  </a:lnTo>
                  <a:lnTo>
                    <a:pt x="915029" y="138430"/>
                  </a:lnTo>
                  <a:lnTo>
                    <a:pt x="907924" y="137160"/>
                  </a:lnTo>
                  <a:close/>
                </a:path>
                <a:path w="1101090" h="665479">
                  <a:moveTo>
                    <a:pt x="1024760" y="0"/>
                  </a:moveTo>
                  <a:lnTo>
                    <a:pt x="1000848" y="12700"/>
                  </a:lnTo>
                  <a:lnTo>
                    <a:pt x="1002773" y="93980"/>
                  </a:lnTo>
                  <a:lnTo>
                    <a:pt x="1035438" y="93980"/>
                  </a:lnTo>
                  <a:lnTo>
                    <a:pt x="1025469" y="85090"/>
                  </a:lnTo>
                  <a:lnTo>
                    <a:pt x="1024760" y="0"/>
                  </a:lnTo>
                  <a:close/>
                </a:path>
              </a:pathLst>
            </a:custGeom>
            <a:solidFill>
              <a:srgbClr val="404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16259580" y="7251336"/>
              <a:ext cx="76835" cy="79375"/>
            </a:xfrm>
            <a:custGeom>
              <a:avLst/>
              <a:gdLst/>
              <a:ahLst/>
              <a:cxnLst/>
              <a:rect l="l" t="t" r="r" b="b"/>
              <a:pathLst>
                <a:path w="76834" h="79375">
                  <a:moveTo>
                    <a:pt x="76598" y="0"/>
                  </a:moveTo>
                  <a:lnTo>
                    <a:pt x="0" y="79030"/>
                  </a:lnTo>
                  <a:lnTo>
                    <a:pt x="76598" y="79030"/>
                  </a:lnTo>
                  <a:lnTo>
                    <a:pt x="76598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247955" y="7462873"/>
              <a:ext cx="578131" cy="599632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638052" y="8461311"/>
              <a:ext cx="821591" cy="389072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322791" y="8396161"/>
              <a:ext cx="821307" cy="38907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6701136" y="8415919"/>
              <a:ext cx="1876666" cy="389072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7772097" y="7539493"/>
              <a:ext cx="956874" cy="955659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255906" y="8009186"/>
              <a:ext cx="818703" cy="818703"/>
            </a:xfrm>
            <a:prstGeom prst="rect">
              <a:avLst/>
            </a:prstGeom>
          </p:spPr>
        </p:pic>
      </p:grpSp>
      <p:grpSp>
        <p:nvGrpSpPr>
          <p:cNvPr id="92" name="object 92"/>
          <p:cNvGrpSpPr/>
          <p:nvPr/>
        </p:nvGrpSpPr>
        <p:grpSpPr>
          <a:xfrm>
            <a:off x="4215678" y="4474812"/>
            <a:ext cx="4355097" cy="494458"/>
            <a:chOff x="9268636" y="9999272"/>
            <a:chExt cx="9575165" cy="1104900"/>
          </a:xfrm>
        </p:grpSpPr>
        <p:pic>
          <p:nvPicPr>
            <p:cNvPr id="93" name="object 9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9268636" y="10646237"/>
              <a:ext cx="268095" cy="389072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9447366" y="10646237"/>
              <a:ext cx="1702191" cy="38907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0591989" y="10146046"/>
              <a:ext cx="662578" cy="662578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848913" y="10597846"/>
              <a:ext cx="1876666" cy="389315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4654655" y="10461184"/>
              <a:ext cx="586040" cy="586040"/>
            </a:xfrm>
            <a:prstGeom prst="rect">
              <a:avLst/>
            </a:prstGeom>
          </p:spPr>
        </p:pic>
        <p:pic>
          <p:nvPicPr>
            <p:cNvPr id="98" name="object 9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14623660" y="10002241"/>
              <a:ext cx="750078" cy="750078"/>
            </a:xfrm>
            <a:prstGeom prst="rect">
              <a:avLst/>
            </a:prstGeom>
          </p:spPr>
        </p:pic>
        <p:pic>
          <p:nvPicPr>
            <p:cNvPr id="99" name="object 9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6524837" y="10556750"/>
              <a:ext cx="1876666" cy="389072"/>
            </a:xfrm>
            <a:prstGeom prst="rect">
              <a:avLst/>
            </a:prstGeom>
          </p:spPr>
        </p:pic>
        <p:sp>
          <p:nvSpPr>
            <p:cNvPr id="100" name="object 100"/>
            <p:cNvSpPr/>
            <p:nvPr/>
          </p:nvSpPr>
          <p:spPr>
            <a:xfrm>
              <a:off x="18094287" y="10108596"/>
              <a:ext cx="749300" cy="605790"/>
            </a:xfrm>
            <a:custGeom>
              <a:avLst/>
              <a:gdLst/>
              <a:ahLst/>
              <a:cxnLst/>
              <a:rect l="l" t="t" r="r" b="b"/>
              <a:pathLst>
                <a:path w="749300" h="605790">
                  <a:moveTo>
                    <a:pt x="556869" y="599655"/>
                  </a:moveTo>
                  <a:lnTo>
                    <a:pt x="529209" y="576300"/>
                  </a:lnTo>
                  <a:lnTo>
                    <a:pt x="437616" y="576300"/>
                  </a:lnTo>
                  <a:lnTo>
                    <a:pt x="437616" y="475424"/>
                  </a:lnTo>
                  <a:lnTo>
                    <a:pt x="311365" y="475424"/>
                  </a:lnTo>
                  <a:lnTo>
                    <a:pt x="311365" y="576300"/>
                  </a:lnTo>
                  <a:lnTo>
                    <a:pt x="219773" y="576300"/>
                  </a:lnTo>
                  <a:lnTo>
                    <a:pt x="192112" y="599655"/>
                  </a:lnTo>
                  <a:lnTo>
                    <a:pt x="192112" y="605485"/>
                  </a:lnTo>
                  <a:lnTo>
                    <a:pt x="556869" y="605485"/>
                  </a:lnTo>
                  <a:lnTo>
                    <a:pt x="556869" y="599655"/>
                  </a:lnTo>
                  <a:close/>
                </a:path>
                <a:path w="749300" h="605790">
                  <a:moveTo>
                    <a:pt x="748969" y="16611"/>
                  </a:moveTo>
                  <a:lnTo>
                    <a:pt x="736104" y="1714"/>
                  </a:lnTo>
                  <a:lnTo>
                    <a:pt x="733158" y="0"/>
                  </a:lnTo>
                  <a:lnTo>
                    <a:pt x="689698" y="0"/>
                  </a:lnTo>
                  <a:lnTo>
                    <a:pt x="689698" y="49745"/>
                  </a:lnTo>
                  <a:lnTo>
                    <a:pt x="689698" y="407454"/>
                  </a:lnTo>
                  <a:lnTo>
                    <a:pt x="59283" y="407454"/>
                  </a:lnTo>
                  <a:lnTo>
                    <a:pt x="59283" y="49745"/>
                  </a:lnTo>
                  <a:lnTo>
                    <a:pt x="689698" y="49745"/>
                  </a:lnTo>
                  <a:lnTo>
                    <a:pt x="689698" y="0"/>
                  </a:lnTo>
                  <a:lnTo>
                    <a:pt x="15811" y="0"/>
                  </a:lnTo>
                  <a:lnTo>
                    <a:pt x="12877" y="1714"/>
                  </a:lnTo>
                  <a:lnTo>
                    <a:pt x="8915" y="2527"/>
                  </a:lnTo>
                  <a:lnTo>
                    <a:pt x="5981" y="5067"/>
                  </a:lnTo>
                  <a:lnTo>
                    <a:pt x="3962" y="7493"/>
                  </a:lnTo>
                  <a:lnTo>
                    <a:pt x="2032" y="9931"/>
                  </a:lnTo>
                  <a:lnTo>
                    <a:pt x="0" y="16611"/>
                  </a:lnTo>
                  <a:lnTo>
                    <a:pt x="0" y="440575"/>
                  </a:lnTo>
                  <a:lnTo>
                    <a:pt x="12877" y="455498"/>
                  </a:lnTo>
                  <a:lnTo>
                    <a:pt x="15811" y="457161"/>
                  </a:lnTo>
                  <a:lnTo>
                    <a:pt x="733158" y="457161"/>
                  </a:lnTo>
                  <a:lnTo>
                    <a:pt x="736104" y="455498"/>
                  </a:lnTo>
                  <a:lnTo>
                    <a:pt x="740054" y="454647"/>
                  </a:lnTo>
                  <a:lnTo>
                    <a:pt x="742988" y="452170"/>
                  </a:lnTo>
                  <a:lnTo>
                    <a:pt x="745020" y="449694"/>
                  </a:lnTo>
                  <a:lnTo>
                    <a:pt x="746937" y="447192"/>
                  </a:lnTo>
                  <a:lnTo>
                    <a:pt x="748969" y="440575"/>
                  </a:lnTo>
                  <a:lnTo>
                    <a:pt x="748969" y="407454"/>
                  </a:lnTo>
                  <a:lnTo>
                    <a:pt x="748969" y="49745"/>
                  </a:lnTo>
                  <a:lnTo>
                    <a:pt x="748969" y="16611"/>
                  </a:lnTo>
                  <a:close/>
                </a:path>
              </a:pathLst>
            </a:custGeom>
            <a:solidFill>
              <a:srgbClr val="1D4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7676359" y="9999272"/>
              <a:ext cx="701353" cy="632313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0877511" y="10159187"/>
              <a:ext cx="944767" cy="944767"/>
            </a:xfrm>
            <a:prstGeom prst="rect">
              <a:avLst/>
            </a:prstGeom>
          </p:spPr>
        </p:pic>
      </p:grpSp>
      <p:grpSp>
        <p:nvGrpSpPr>
          <p:cNvPr id="103" name="object 103"/>
          <p:cNvGrpSpPr/>
          <p:nvPr/>
        </p:nvGrpSpPr>
        <p:grpSpPr>
          <a:xfrm>
            <a:off x="5274598" y="1112162"/>
            <a:ext cx="1878766" cy="1156861"/>
            <a:chOff x="11596789" y="2485200"/>
            <a:chExt cx="4130675" cy="2585085"/>
          </a:xfrm>
        </p:grpSpPr>
        <p:pic>
          <p:nvPicPr>
            <p:cNvPr id="104" name="object 104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13728176" y="3071240"/>
              <a:ext cx="1998859" cy="1998859"/>
            </a:xfrm>
            <a:prstGeom prst="rect">
              <a:avLst/>
            </a:prstGeom>
          </p:spPr>
        </p:pic>
        <p:pic>
          <p:nvPicPr>
            <p:cNvPr id="105" name="object 105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11596789" y="2485200"/>
              <a:ext cx="2383068" cy="2306469"/>
            </a:xfrm>
            <a:prstGeom prst="rect">
              <a:avLst/>
            </a:prstGeom>
          </p:spPr>
        </p:pic>
      </p:grpSp>
      <p:pic>
        <p:nvPicPr>
          <p:cNvPr id="106" name="object 106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7407019" y="1212277"/>
            <a:ext cx="797952" cy="956546"/>
          </a:xfrm>
          <a:prstGeom prst="rect">
            <a:avLst/>
          </a:prstGeom>
        </p:spPr>
      </p:pic>
      <p:pic>
        <p:nvPicPr>
          <p:cNvPr id="107" name="object 107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3879357" y="1145356"/>
            <a:ext cx="974954" cy="926067"/>
          </a:xfrm>
          <a:prstGeom prst="rect">
            <a:avLst/>
          </a:prstGeom>
        </p:spPr>
      </p:pic>
      <p:pic>
        <p:nvPicPr>
          <p:cNvPr id="108" name="object 108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1743406" y="1059423"/>
            <a:ext cx="1047122" cy="1030277"/>
          </a:xfrm>
          <a:prstGeom prst="rect">
            <a:avLst/>
          </a:prstGeom>
        </p:spPr>
      </p:pic>
      <p:pic>
        <p:nvPicPr>
          <p:cNvPr id="109" name="object 109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747599" y="1105088"/>
            <a:ext cx="641628" cy="961443"/>
          </a:xfrm>
          <a:prstGeom prst="rect">
            <a:avLst/>
          </a:prstGeom>
        </p:spPr>
      </p:pic>
      <p:sp>
        <p:nvSpPr>
          <p:cNvPr id="110" name="object 110"/>
          <p:cNvSpPr/>
          <p:nvPr/>
        </p:nvSpPr>
        <p:spPr>
          <a:xfrm>
            <a:off x="5522346" y="2345659"/>
            <a:ext cx="2725293" cy="279909"/>
          </a:xfrm>
          <a:custGeom>
            <a:avLst/>
            <a:gdLst/>
            <a:ahLst/>
            <a:cxnLst/>
            <a:rect l="l" t="t" r="r" b="b"/>
            <a:pathLst>
              <a:path w="5991859" h="625475">
                <a:moveTo>
                  <a:pt x="5991715" y="0"/>
                </a:moveTo>
                <a:lnTo>
                  <a:pt x="5985058" y="72872"/>
                </a:lnTo>
                <a:lnTo>
                  <a:pt x="5965583" y="143279"/>
                </a:lnTo>
                <a:lnTo>
                  <a:pt x="5934032" y="210749"/>
                </a:lnTo>
                <a:lnTo>
                  <a:pt x="5913960" y="243236"/>
                </a:lnTo>
                <a:lnTo>
                  <a:pt x="5891148" y="274814"/>
                </a:lnTo>
                <a:lnTo>
                  <a:pt x="5865687" y="305423"/>
                </a:lnTo>
                <a:lnTo>
                  <a:pt x="5837671" y="335004"/>
                </a:lnTo>
                <a:lnTo>
                  <a:pt x="5807193" y="363500"/>
                </a:lnTo>
                <a:lnTo>
                  <a:pt x="5774345" y="390851"/>
                </a:lnTo>
                <a:lnTo>
                  <a:pt x="5739220" y="416999"/>
                </a:lnTo>
                <a:lnTo>
                  <a:pt x="5701911" y="441885"/>
                </a:lnTo>
                <a:lnTo>
                  <a:pt x="5662511" y="465451"/>
                </a:lnTo>
                <a:lnTo>
                  <a:pt x="5621113" y="487637"/>
                </a:lnTo>
                <a:lnTo>
                  <a:pt x="5577808" y="508386"/>
                </a:lnTo>
                <a:lnTo>
                  <a:pt x="5532691" y="527638"/>
                </a:lnTo>
                <a:lnTo>
                  <a:pt x="5485854" y="545335"/>
                </a:lnTo>
                <a:lnTo>
                  <a:pt x="5437389" y="561418"/>
                </a:lnTo>
                <a:lnTo>
                  <a:pt x="5387389" y="575829"/>
                </a:lnTo>
                <a:lnTo>
                  <a:pt x="5335948" y="588508"/>
                </a:lnTo>
                <a:lnTo>
                  <a:pt x="5283157" y="599398"/>
                </a:lnTo>
                <a:lnTo>
                  <a:pt x="5229110" y="608439"/>
                </a:lnTo>
                <a:lnTo>
                  <a:pt x="5173900" y="615573"/>
                </a:lnTo>
                <a:lnTo>
                  <a:pt x="5117618" y="620742"/>
                </a:lnTo>
                <a:lnTo>
                  <a:pt x="5060359" y="623886"/>
                </a:lnTo>
                <a:lnTo>
                  <a:pt x="5002214" y="624947"/>
                </a:lnTo>
                <a:lnTo>
                  <a:pt x="989500" y="624947"/>
                </a:lnTo>
                <a:lnTo>
                  <a:pt x="931355" y="623886"/>
                </a:lnTo>
                <a:lnTo>
                  <a:pt x="874096" y="620742"/>
                </a:lnTo>
                <a:lnTo>
                  <a:pt x="817815" y="615573"/>
                </a:lnTo>
                <a:lnTo>
                  <a:pt x="762604" y="608439"/>
                </a:lnTo>
                <a:lnTo>
                  <a:pt x="708557" y="599398"/>
                </a:lnTo>
                <a:lnTo>
                  <a:pt x="655767" y="588508"/>
                </a:lnTo>
                <a:lnTo>
                  <a:pt x="604325" y="575829"/>
                </a:lnTo>
                <a:lnTo>
                  <a:pt x="554325" y="561418"/>
                </a:lnTo>
                <a:lnTo>
                  <a:pt x="505861" y="545335"/>
                </a:lnTo>
                <a:lnTo>
                  <a:pt x="459023" y="527638"/>
                </a:lnTo>
                <a:lnTo>
                  <a:pt x="413906" y="508386"/>
                </a:lnTo>
                <a:lnTo>
                  <a:pt x="370601" y="487637"/>
                </a:lnTo>
                <a:lnTo>
                  <a:pt x="329203" y="465451"/>
                </a:lnTo>
                <a:lnTo>
                  <a:pt x="289803" y="441885"/>
                </a:lnTo>
                <a:lnTo>
                  <a:pt x="252494" y="416999"/>
                </a:lnTo>
                <a:lnTo>
                  <a:pt x="217369" y="390851"/>
                </a:lnTo>
                <a:lnTo>
                  <a:pt x="184521" y="363500"/>
                </a:lnTo>
                <a:lnTo>
                  <a:pt x="154043" y="335004"/>
                </a:lnTo>
                <a:lnTo>
                  <a:pt x="126027" y="305423"/>
                </a:lnTo>
                <a:lnTo>
                  <a:pt x="100567" y="274814"/>
                </a:lnTo>
                <a:lnTo>
                  <a:pt x="77754" y="243236"/>
                </a:lnTo>
                <a:lnTo>
                  <a:pt x="57682" y="210749"/>
                </a:lnTo>
                <a:lnTo>
                  <a:pt x="26131" y="143279"/>
                </a:lnTo>
                <a:lnTo>
                  <a:pt x="6656" y="72872"/>
                </a:lnTo>
                <a:lnTo>
                  <a:pt x="1679" y="36715"/>
                </a:lnTo>
                <a:lnTo>
                  <a:pt x="0" y="0"/>
                </a:lnTo>
              </a:path>
            </a:pathLst>
          </a:custGeom>
          <a:ln w="60792">
            <a:solidFill>
              <a:srgbClr val="4E73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Прямоугольник 110"/>
          <p:cNvSpPr/>
          <p:nvPr/>
        </p:nvSpPr>
        <p:spPr>
          <a:xfrm>
            <a:off x="0" y="0"/>
            <a:ext cx="8858312" cy="857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object 3"/>
          <p:cNvPicPr/>
          <p:nvPr/>
        </p:nvPicPr>
        <p:blipFill>
          <a:blip r:embed="rId3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8786842" cy="96516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rgbClr val="FF0000"/>
                </a:solidFill>
              </a:rPr>
              <a:t>Запрещается</a:t>
            </a:r>
            <a:endParaRPr sz="3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71" t="29286" r="45653" b="31718"/>
          <a:stretch/>
        </p:blipFill>
        <p:spPr bwMode="auto">
          <a:xfrm>
            <a:off x="5525137" y="1120288"/>
            <a:ext cx="3076057" cy="373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74233" y="974344"/>
            <a:ext cx="4632960" cy="40542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Участникам </a:t>
            </a:r>
            <a:r>
              <a:rPr lang="ru-RU" b="1" dirty="0" smtClean="0">
                <a:solidFill>
                  <a:schemeClr val="tx1"/>
                </a:solidFill>
              </a:rPr>
              <a:t>ЗАПРЕЩАЕТСЯ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свободно перемещаться </a:t>
            </a:r>
            <a:r>
              <a:rPr lang="ru-RU" dirty="0">
                <a:solidFill>
                  <a:schemeClr val="tx1"/>
                </a:solidFill>
              </a:rPr>
              <a:t>по ППЭ, </a:t>
            </a:r>
            <a:r>
              <a:rPr lang="ru-RU" b="1" dirty="0">
                <a:solidFill>
                  <a:schemeClr val="tx1"/>
                </a:solidFill>
              </a:rPr>
              <a:t>разговаривать друг с </a:t>
            </a:r>
            <a:r>
              <a:rPr lang="ru-RU" b="1" dirty="0" smtClean="0">
                <a:solidFill>
                  <a:schemeClr val="tx1"/>
                </a:solidFill>
              </a:rPr>
              <a:t>другом</a:t>
            </a:r>
            <a:r>
              <a:rPr lang="ru-RU" dirty="0" smtClean="0">
                <a:solidFill>
                  <a:schemeClr val="tx1"/>
                </a:solidFill>
              </a:rPr>
              <a:t>, запрещено иметь при себе: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средства связи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электронно-вычислительную технику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фото-, аудио-, видеоаппаратуру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справочные материалы, письменные заметки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иные средства хранения и передачи информации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121657"/>
            <a:ext cx="8229600" cy="343129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14300"/>
            <a:r>
              <a:rPr lang="en-US" sz="2200" dirty="0" smtClean="0"/>
              <a:t>	</a:t>
            </a:r>
            <a:r>
              <a:rPr lang="ru-RU" sz="2200" dirty="0" smtClean="0"/>
              <a:t>Участники экзамена выполняют экзаменационную работу самостоятельно, без помощи посторонних лиц. Во время экзамена на рабочем столе участника ГИА помимо экзаменационных материалов находятся:</a:t>
            </a:r>
            <a:endParaRPr lang="en-US" sz="2200" dirty="0" smtClean="0"/>
          </a:p>
          <a:p>
            <a:pPr marL="114300"/>
            <a:endParaRPr lang="ru-RU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а) </a:t>
            </a:r>
            <a:r>
              <a:rPr lang="ru-RU" sz="2200" dirty="0" err="1" smtClean="0"/>
              <a:t>гелевая</a:t>
            </a:r>
            <a:r>
              <a:rPr lang="ru-RU" sz="2200" dirty="0" smtClean="0"/>
              <a:t> или капиллярная ручка с чернилами черного цвета;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б) документ, удостоверяющий личность;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в) средства обучения и воспитания;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г) лекарства и питание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д) специальные технические средства (для лиц, указанных в </a:t>
            </a:r>
            <a:r>
              <a:rPr lang="ru-RU" sz="2200" dirty="0" smtClean="0">
                <a:solidFill>
                  <a:schemeClr val="tx1"/>
                </a:solidFill>
                <a:hlinkClick r:id="rId2"/>
              </a:rPr>
              <a:t>пункте</a:t>
            </a:r>
            <a:r>
              <a:rPr lang="ru-RU" sz="2200" dirty="0" smtClean="0">
                <a:hlinkClick r:id="rId2"/>
              </a:rPr>
              <a:t> </a:t>
            </a:r>
            <a:r>
              <a:rPr lang="ru-RU" sz="2200" dirty="0" smtClean="0"/>
              <a:t>53 настоящего Порядка) (при необходимости);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200" dirty="0" smtClean="0"/>
              <a:t>е) листы бумаги для черновиков, выданные в ППЭ (за исключением ОГЭ по иностранным языкам (раздел "Говорение").</a:t>
            </a:r>
          </a:p>
          <a:p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ПРОВЕДЕНИЕ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738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Удаление с экзамена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3200" dirty="0" smtClean="0"/>
              <a:t>Лица, </a:t>
            </a:r>
            <a:r>
              <a:rPr lang="ru-RU" sz="3200" b="1" dirty="0" smtClean="0"/>
              <a:t>допустившие нарушение Порядка</a:t>
            </a:r>
            <a:r>
              <a:rPr lang="ru-RU" sz="3200" dirty="0" smtClean="0"/>
              <a:t>, удаляются с экзамена. Акт об удалении с экзамена составляется в помещении для руководителя ППЭ в присутствии члена ГЭК, руководителя ППЭ, организатора.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Досрочное завершение</a:t>
            </a:r>
            <a:endParaRPr sz="37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9751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tx1"/>
                </a:solidFill>
              </a:rPr>
              <a:t>В случае если участник </a:t>
            </a:r>
            <a:r>
              <a:rPr lang="ru-RU" sz="2800" b="1" dirty="0" smtClean="0">
                <a:solidFill>
                  <a:schemeClr val="tx1"/>
                </a:solidFill>
              </a:rPr>
              <a:t>по состоянию здоровья</a:t>
            </a:r>
            <a:r>
              <a:rPr lang="ru-RU" sz="2800" dirty="0" smtClean="0">
                <a:solidFill>
                  <a:schemeClr val="tx1"/>
                </a:solidFill>
              </a:rPr>
              <a:t> или другим объективным причинам </a:t>
            </a:r>
            <a:r>
              <a:rPr lang="ru-RU" sz="2800" b="1" dirty="0" smtClean="0">
                <a:solidFill>
                  <a:schemeClr val="tx1"/>
                </a:solidFill>
              </a:rPr>
              <a:t>не может завершить выполнение работы</a:t>
            </a:r>
            <a:r>
              <a:rPr lang="ru-RU" sz="2800" dirty="0" smtClean="0">
                <a:solidFill>
                  <a:schemeClr val="tx1"/>
                </a:solidFill>
              </a:rPr>
              <a:t>, он ДОСРОЧНО покидает аудиторию. </a:t>
            </a:r>
            <a:r>
              <a:rPr lang="ru-RU" sz="2800" u="sng" dirty="0" smtClean="0">
                <a:solidFill>
                  <a:schemeClr val="tx1"/>
                </a:solidFill>
              </a:rPr>
              <a:t>При согласии участника </a:t>
            </a:r>
            <a:r>
              <a:rPr lang="ru-RU" sz="2800" dirty="0" smtClean="0">
                <a:solidFill>
                  <a:schemeClr val="tx1"/>
                </a:solidFill>
              </a:rPr>
              <a:t>экзамен завершается досрочно, член ГЭК и медицинский работник составляют акт о досрочном завершении по объективным причинам.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5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107401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sz="2800" spc="-7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3200" b="1" spc="-14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Апелляции</a:t>
            </a:r>
            <a:r>
              <a:rPr sz="2800" b="1" spc="-150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700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1207907"/>
            <a:ext cx="7715304" cy="3649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680720" y="1200150"/>
            <a:ext cx="7930515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525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используется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пятибалльная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система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оценки.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При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проведении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ОГЭ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первой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экзаменационной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работы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проверяются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автоматизированно.</a:t>
            </a:r>
            <a:endParaRPr sz="2400" dirty="0">
              <a:latin typeface="Cambria"/>
              <a:cs typeface="Cambria"/>
            </a:endParaRPr>
          </a:p>
          <a:p>
            <a:pPr marL="12700" marR="6350" algn="just">
              <a:lnSpc>
                <a:spcPct val="100000"/>
              </a:lnSpc>
            </a:pPr>
            <a:r>
              <a:rPr sz="24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Ответы</a:t>
            </a:r>
            <a:r>
              <a:rPr sz="24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задания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второй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части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ОГЭ,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проверяются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экспертами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предметных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комиссий.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0508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1169925"/>
            <a:ext cx="190500" cy="192024"/>
          </a:xfrm>
          <a:prstGeom prst="rect">
            <a:avLst/>
          </a:prstGeom>
        </p:spPr>
      </p:pic>
      <p:pic>
        <p:nvPicPr>
          <p:cNvPr id="7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0065" y="2705990"/>
            <a:ext cx="190500" cy="192024"/>
          </a:xfrm>
          <a:prstGeom prst="rect">
            <a:avLst/>
          </a:prstGeom>
        </p:spPr>
      </p:pic>
      <p:sp>
        <p:nvSpPr>
          <p:cNvPr id="8" name="object 5"/>
          <p:cNvSpPr txBox="1"/>
          <p:nvPr/>
        </p:nvSpPr>
        <p:spPr>
          <a:xfrm>
            <a:off x="850493" y="1047750"/>
            <a:ext cx="7859395" cy="2660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признаются</a:t>
            </a:r>
            <a:endParaRPr sz="2400" dirty="0">
              <a:latin typeface="Cambria"/>
              <a:cs typeface="Cambria"/>
            </a:endParaRPr>
          </a:p>
          <a:p>
            <a:pPr marL="12700" marR="191135">
              <a:lnSpc>
                <a:spcPct val="100000"/>
              </a:lnSpc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удовлетворительными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случае,</a:t>
            </a:r>
            <a:r>
              <a:rPr sz="2400" b="1" spc="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если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обучающийся </a:t>
            </a:r>
            <a:r>
              <a:rPr sz="2400" b="1" spc="-50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предметам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набрал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минимальное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количество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баллов.</a:t>
            </a:r>
            <a:endParaRPr sz="2400" dirty="0">
              <a:latin typeface="Cambria"/>
              <a:cs typeface="Cambria"/>
            </a:endParaRPr>
          </a:p>
          <a:p>
            <a:pPr marL="12700" marR="5080" algn="just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случае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получения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обучающимися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ГИА-9 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неудовлетворительных </a:t>
            </a:r>
            <a:r>
              <a:rPr sz="2400" b="1" spc="-40" dirty="0">
                <a:solidFill>
                  <a:srgbClr val="FF0000"/>
                </a:solidFill>
                <a:latin typeface="Cambria"/>
                <a:cs typeface="Cambria"/>
              </a:rPr>
              <a:t>результатов 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не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 по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18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9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(из</a:t>
            </a:r>
            <a:r>
              <a:rPr sz="2400" b="1" spc="18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числа</a:t>
            </a:r>
            <a:r>
              <a:rPr sz="2400" b="1" spc="19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обязательных</a:t>
            </a:r>
            <a:r>
              <a:rPr sz="2400" b="1" spc="20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850493" y="3681857"/>
            <a:ext cx="427926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0245" algn="l"/>
                <a:tab pos="2684145" algn="l"/>
              </a:tabLst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	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выбору),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tabLst>
                <a:tab pos="1852295" algn="l"/>
                <a:tab pos="2303145" algn="l"/>
                <a:tab pos="339471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допущены	к	сд</a:t>
            </a:r>
            <a:r>
              <a:rPr sz="2400" b="1" spc="-90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че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-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1" name="object 7"/>
          <p:cNvSpPr txBox="1"/>
          <p:nvPr/>
        </p:nvSpPr>
        <p:spPr>
          <a:xfrm>
            <a:off x="5182361" y="3681857"/>
            <a:ext cx="352488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5740" marR="5080" indent="-193675">
              <a:lnSpc>
                <a:spcPct val="100000"/>
              </a:lnSpc>
              <a:spcBef>
                <a:spcPts val="100"/>
              </a:spcBef>
              <a:tabLst>
                <a:tab pos="832485" algn="l"/>
                <a:tab pos="934719" algn="l"/>
                <a:tab pos="2115820" algn="l"/>
              </a:tabLst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они		б</a:t>
            </a:r>
            <a:r>
              <a:rPr sz="2400" b="1" spc="-19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дут	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пов</a:t>
            </a:r>
            <a:r>
              <a:rPr sz="2400" b="1" spc="-60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орно  п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о	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с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ст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щим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850493" y="4413631"/>
            <a:ext cx="7793473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предметам </a:t>
            </a:r>
            <a:r>
              <a:rPr lang="ru-RU" sz="2400" b="1" dirty="0" smtClean="0">
                <a:solidFill>
                  <a:srgbClr val="FF0000"/>
                </a:solidFill>
                <a:latin typeface="Cambria"/>
                <a:cs typeface="Cambria"/>
              </a:rPr>
              <a:t>в резервные сроки основного периода</a:t>
            </a:r>
            <a:r>
              <a:rPr sz="2400" b="1" spc="-80" smtClean="0">
                <a:solidFill>
                  <a:srgbClr val="000713"/>
                </a:solidFill>
                <a:latin typeface="Cambria"/>
                <a:cs typeface="Cambria"/>
              </a:rPr>
              <a:t>.</a:t>
            </a:r>
            <a:endParaRPr sz="240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711200" y="120853"/>
            <a:ext cx="794321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2800" b="1" dirty="0">
                <a:solidFill>
                  <a:schemeClr val="bg1"/>
                </a:solidFill>
              </a:rPr>
              <a:t>РЕЗУЛЬТАТЫ ГИА</a:t>
            </a:r>
            <a:endParaRPr sz="37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05448" y="1200150"/>
            <a:ext cx="8333105" cy="38354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50520" algn="just">
              <a:lnSpc>
                <a:spcPct val="114999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Обучающимся,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или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результаты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более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двум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spc="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либо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получившим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неудовлетворительный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результат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одному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этих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предметов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на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400" b="1" spc="5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400" b="1" spc="-5" dirty="0" smtClean="0">
                <a:solidFill>
                  <a:srgbClr val="000713"/>
                </a:solidFill>
                <a:latin typeface="Cambria"/>
                <a:cs typeface="Cambria"/>
              </a:rPr>
              <a:t>резервные сроки основного периода</a:t>
            </a:r>
            <a:r>
              <a:rPr sz="2400" b="1" smtClean="0">
                <a:solidFill>
                  <a:srgbClr val="000713"/>
                </a:solidFill>
                <a:latin typeface="Cambria"/>
                <a:cs typeface="Cambria"/>
              </a:rPr>
              <a:t>,</a:t>
            </a:r>
            <a:r>
              <a:rPr sz="2400" b="1" spc="5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35" dirty="0">
                <a:solidFill>
                  <a:srgbClr val="000713"/>
                </a:solidFill>
                <a:latin typeface="Cambria"/>
                <a:cs typeface="Cambria"/>
              </a:rPr>
              <a:t>будет</a:t>
            </a:r>
            <a:r>
              <a:rPr sz="24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предоставлено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право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повторно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сдать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экзамены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5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соответствующим </a:t>
            </a:r>
            <a:r>
              <a:rPr sz="24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не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ранее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1</a:t>
            </a:r>
            <a:r>
              <a:rPr sz="2400" b="1" spc="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FF0000"/>
                </a:solidFill>
                <a:latin typeface="Cambria"/>
                <a:cs typeface="Cambria"/>
              </a:rPr>
              <a:t>сентября</a:t>
            </a:r>
            <a:r>
              <a:rPr sz="2400" b="1" spc="-1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ru-RU" sz="2400" b="1" spc="-10" dirty="0" smtClean="0">
                <a:solidFill>
                  <a:srgbClr val="FF0000"/>
                </a:solidFill>
                <a:latin typeface="Cambria"/>
                <a:cs typeface="Cambria"/>
              </a:rPr>
              <a:t>текущего года</a:t>
            </a:r>
            <a:r>
              <a:rPr sz="2400" b="1" spc="-35" smtClean="0">
                <a:solidFill>
                  <a:srgbClr val="FF0000"/>
                </a:solidFill>
                <a:latin typeface="Cambria"/>
                <a:cs typeface="Cambria"/>
              </a:rPr>
              <a:t>.</a:t>
            </a:r>
            <a:endParaRPr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6751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0" u="heavy" spc="-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dirty="0" smtClean="0"/>
              <a:t>Документы, регламентирующие проведение государственной итоговой аттестации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endParaRPr sz="2800" dirty="0">
              <a:solidFill>
                <a:srgbClr val="C00000"/>
              </a:solidFill>
              <a:latin typeface="Georgia"/>
              <a:cs typeface="Georgi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5720" y="2786064"/>
            <a:ext cx="300039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от 29.12.2012 № 273-ФЗ</a:t>
            </a:r>
          </a:p>
          <a:p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940904">
            <a:off x="1694887" y="1811361"/>
            <a:ext cx="625825" cy="9093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011919">
            <a:off x="6155128" y="1805542"/>
            <a:ext cx="604922" cy="8349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14810" y="292894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Приказ </a:t>
            </a:r>
            <a:r>
              <a:rPr lang="ru-RU" sz="2000" dirty="0" err="1" smtClean="0">
                <a:solidFill>
                  <a:srgbClr val="C00000"/>
                </a:solidFill>
              </a:rPr>
              <a:t>Рособрнадзора</a:t>
            </a:r>
            <a:r>
              <a:rPr lang="ru-RU" sz="2000" dirty="0" smtClean="0">
                <a:solidFill>
                  <a:srgbClr val="C00000"/>
                </a:solidFill>
              </a:rPr>
              <a:t> от 07.11.2018 № 189/1513 «Об утверждении Порядка проведения государственной итоговой аттестации по образовательным программам основного общего образования»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09600" y="1000114"/>
            <a:ext cx="8153400" cy="3564437"/>
          </a:xfrm>
          <a:prstGeom prst="rect">
            <a:avLst/>
          </a:prstGeom>
        </p:spPr>
        <p:txBody>
          <a:bodyPr vert="horz" wrap="square" lIns="0" tIns="2228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5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Итоговое собеседование </a:t>
            </a:r>
            <a:r>
              <a:rPr lang="ru-RU" sz="2400" dirty="0" smtClean="0"/>
              <a:t>‒ условие допуска к государственной итоговой аттестации по образовательным программам основного общего образования.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sz="2400" b="1" spc="80" smtClean="0">
                <a:latin typeface="Georgia"/>
                <a:cs typeface="Georgia"/>
              </a:rPr>
              <a:t>Дата </a:t>
            </a:r>
            <a:r>
              <a:rPr sz="2400" b="1" dirty="0">
                <a:latin typeface="Georgia"/>
                <a:cs typeface="Georgia"/>
              </a:rPr>
              <a:t>проведения: </a:t>
            </a:r>
            <a:r>
              <a:rPr lang="ru-RU"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8 февраля </a:t>
            </a:r>
            <a:r>
              <a:rPr sz="2400" b="1" spc="215" smtClean="0">
                <a:solidFill>
                  <a:srgbClr val="FF0000"/>
                </a:solidFill>
                <a:latin typeface="Georgia"/>
                <a:cs typeface="Georgia"/>
              </a:rPr>
              <a:t>20</a:t>
            </a:r>
            <a:r>
              <a:rPr lang="ru-RU" sz="2400" b="1" spc="215" dirty="0" smtClean="0">
                <a:solidFill>
                  <a:srgbClr val="FF0000"/>
                </a:solidFill>
                <a:latin typeface="Georgia"/>
                <a:cs typeface="Georgia"/>
              </a:rPr>
              <a:t>23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r>
              <a:rPr lang="ru-RU" sz="2400" b="1" spc="-25" dirty="0" smtClean="0">
                <a:latin typeface="Georgia"/>
                <a:cs typeface="Georgia"/>
              </a:rPr>
              <a:t>Дополнительные сроки: 15 </a:t>
            </a:r>
            <a:r>
              <a:rPr lang="ru-RU" sz="2400" b="1" spc="-25" dirty="0" smtClean="0">
                <a:solidFill>
                  <a:srgbClr val="FF0000"/>
                </a:solidFill>
                <a:latin typeface="Georgia"/>
                <a:cs typeface="Georgia"/>
              </a:rPr>
              <a:t>марта и первый рабочий день в  мае</a:t>
            </a:r>
          </a:p>
          <a:p>
            <a:pPr marL="12700" marR="658495" algn="just">
              <a:lnSpc>
                <a:spcPct val="144500"/>
              </a:lnSpc>
              <a:spcBef>
                <a:spcPts val="5"/>
              </a:spcBef>
            </a:pPr>
            <a:endParaRPr sz="2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928676"/>
            <a:ext cx="871543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Устная часть по русскому языку будет состоять из четырех заданий. </a:t>
            </a:r>
          </a:p>
          <a:p>
            <a:r>
              <a:rPr lang="ru-RU" sz="2000" b="1" dirty="0" smtClean="0"/>
              <a:t>Задание 1 </a:t>
            </a:r>
            <a:r>
              <a:rPr lang="ru-RU" sz="2000" dirty="0" smtClean="0"/>
              <a:t>– чтение небольшого текста вслух. Тексты для чтения будут содержать информацию о выдающихся людях прошлого и современности. Время на подготовку – 2 минуты. </a:t>
            </a:r>
          </a:p>
          <a:p>
            <a:r>
              <a:rPr lang="ru-RU" sz="2000" b="1" dirty="0" smtClean="0"/>
              <a:t>Задание 2</a:t>
            </a:r>
            <a:r>
              <a:rPr lang="ru-RU" sz="2000" dirty="0" smtClean="0"/>
              <a:t> - пересказ текста с привлечением дополнительной информации (с включением цитаты).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Выполняя задание 3</a:t>
            </a:r>
            <a:r>
              <a:rPr lang="ru-RU" sz="2000" dirty="0" smtClean="0"/>
              <a:t>, необходимо построить связное монологическое высказывание по одной из выбранных тем с опорой на план. Время на подготовку – 1 минута. </a:t>
            </a:r>
          </a:p>
          <a:p>
            <a:r>
              <a:rPr lang="ru-RU" sz="2000" b="1" dirty="0" smtClean="0"/>
              <a:t>Задание 4</a:t>
            </a:r>
            <a:r>
              <a:rPr lang="ru-RU" sz="2000" dirty="0" smtClean="0"/>
              <a:t> - диалог с экзаменатором-собеседником. Экзаменатор предложит ответить на три вопроса.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19663" y="161595"/>
            <a:ext cx="6934199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400" b="0" spc="-10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1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ИТОГОВОЕ</a:t>
            </a:r>
            <a:r>
              <a:rPr sz="3400" spc="-280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С</a:t>
            </a:r>
            <a:r>
              <a:rPr lang="ru-RU"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ОБЕСЕДОВА</a:t>
            </a:r>
            <a:r>
              <a:rPr sz="3400" spc="-10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НИЕ</a:t>
            </a:r>
            <a:r>
              <a:rPr sz="3400" spc="-10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3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00114"/>
            <a:ext cx="89297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Общее время ответа одного экзаменуемого (включая время на подготовку) – </a:t>
            </a:r>
            <a:r>
              <a:rPr lang="ru-RU" sz="2400" b="1" dirty="0" smtClean="0"/>
              <a:t>15 минут</a:t>
            </a:r>
            <a:r>
              <a:rPr lang="ru-RU" sz="2400" dirty="0" smtClean="0"/>
              <a:t>. Каждое последующее задание выдаётся после окончания выполнения предыдущего задания. В процессе проведения собеседования будет вестись аудиозапись. Итоговое собеседование выпускники 9 классов будут проходить в своих школах. Оцениваться оно будет по системе </a:t>
            </a:r>
            <a:r>
              <a:rPr lang="ru-RU" sz="2400" b="1" dirty="0" smtClean="0"/>
              <a:t>«зачет»/«незачет».</a:t>
            </a:r>
            <a:r>
              <a:rPr lang="ru-RU" sz="2400" dirty="0" smtClean="0"/>
              <a:t>  Общее количество баллов за всю работу – </a:t>
            </a:r>
            <a:r>
              <a:rPr lang="ru-RU" sz="2400" b="1" dirty="0" smtClean="0"/>
              <a:t>20 баллов. </a:t>
            </a:r>
            <a:r>
              <a:rPr lang="ru-RU" sz="2400" dirty="0" smtClean="0"/>
              <a:t>Экзаменуемый получает зачет в случае, если за выполнение работы он набрал </a:t>
            </a:r>
            <a:r>
              <a:rPr lang="ru-RU" sz="2400" b="1" dirty="0" smtClean="0"/>
              <a:t>10 и более баллов</a:t>
            </a:r>
            <a:r>
              <a:rPr lang="ru-RU" sz="2400" dirty="0" smtClean="0"/>
              <a:t>.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31342" y="103123"/>
            <a:ext cx="8032115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29410" algn="ctr">
              <a:lnSpc>
                <a:spcPts val="2640"/>
              </a:lnSpc>
              <a:spcBef>
                <a:spcPts val="100"/>
              </a:spcBef>
            </a:pPr>
            <a:r>
              <a:rPr sz="2400" u="heavy" spc="-6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0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ПОЛУЧЕНИЕ </a:t>
            </a:r>
            <a:r>
              <a:rPr lang="ru-RU" sz="2400" b="1" spc="-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АТТЕСТАТА </a:t>
            </a:r>
            <a:r>
              <a:rPr lang="ru-RU" sz="2400" b="1" spc="-17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</a:t>
            </a:r>
            <a:r>
              <a:rPr lang="ru-RU" sz="2400" b="1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35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ОСНОВНО</a:t>
            </a:r>
            <a:r>
              <a:rPr sz="2400" b="1" spc="-9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1628775" algn="ctr">
              <a:lnSpc>
                <a:spcPts val="2640"/>
              </a:lnSpc>
            </a:pPr>
            <a:r>
              <a:rPr sz="2400" spc="-6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8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ОБЩЕМ</a:t>
            </a:r>
            <a:r>
              <a:rPr sz="2400" b="1" spc="-2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spc="-24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spc="-13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ОБРАЗОВАНИИ: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762509" y="1428750"/>
            <a:ext cx="338962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  <a:tab pos="1774189" algn="l"/>
                <a:tab pos="2258695" algn="l"/>
              </a:tabLst>
            </a:pP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сл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вие	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получ</a:t>
            </a:r>
            <a:r>
              <a:rPr sz="2400" b="1" spc="-10">
                <a:solidFill>
                  <a:srgbClr val="000713"/>
                </a:solidFill>
                <a:latin typeface="Cambria"/>
                <a:cs typeface="Cambria"/>
              </a:rPr>
              <a:t>е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ния  </a:t>
            </a:r>
            <a:r>
              <a:rPr sz="2400" b="1" spc="-5" smtClean="0">
                <a:solidFill>
                  <a:srgbClr val="000713"/>
                </a:solidFill>
                <a:latin typeface="Cambria"/>
                <a:cs typeface="Cambria"/>
              </a:rPr>
              <a:t>основном</a:t>
            </a:r>
            <a:r>
              <a:rPr lang="ru-RU" sz="2400" b="1" spc="-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	общем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4367430" y="1428750"/>
            <a:ext cx="45580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080" indent="-116205">
              <a:lnSpc>
                <a:spcPct val="100000"/>
              </a:lnSpc>
              <a:spcBef>
                <a:spcPts val="100"/>
              </a:spcBef>
              <a:tabLst>
                <a:tab pos="2524125" algn="l"/>
                <a:tab pos="3107690" algn="l"/>
                <a:tab pos="4197985" algn="l"/>
              </a:tabLst>
            </a:pP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обу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ч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ю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щи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ис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	</a:t>
            </a:r>
            <a:r>
              <a:rPr sz="2400" b="1" spc="-459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ат</a:t>
            </a:r>
            <a:r>
              <a:rPr sz="2400" b="1" spc="-5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еста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т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	об 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	-	</a:t>
            </a:r>
            <a:r>
              <a:rPr sz="2400" b="1" spc="-50" dirty="0">
                <a:solidFill>
                  <a:srgbClr val="000713"/>
                </a:solidFill>
                <a:latin typeface="Cambria"/>
                <a:cs typeface="Cambria"/>
              </a:rPr>
              <a:t>у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спешное</a:t>
            </a:r>
            <a:endParaRPr sz="2400" dirty="0">
              <a:latin typeface="Cambria"/>
              <a:cs typeface="Cambria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1105409" y="2160269"/>
            <a:ext cx="781875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прохождение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ГИА 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четырем учебным предметам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: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обязательным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25" dirty="0">
                <a:solidFill>
                  <a:srgbClr val="000713"/>
                </a:solidFill>
                <a:latin typeface="Cambria"/>
                <a:cs typeface="Cambria"/>
              </a:rPr>
              <a:t>(русскому 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языку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математике),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а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также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 по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по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выбору</a:t>
            </a:r>
            <a:r>
              <a:rPr sz="24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обучающегося.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827" y="218598"/>
            <a:ext cx="8991600" cy="42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lang="ru-RU" sz="2400" spc="130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ИТОГОВЫЕ ОТМЕТКИ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593726" y="869554"/>
            <a:ext cx="7956550" cy="41312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39065" marR="132715" algn="ctr">
              <a:lnSpc>
                <a:spcPts val="2810"/>
              </a:lnSpc>
              <a:spcBef>
                <a:spcPts val="455"/>
              </a:spcBef>
            </a:pP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Итоговые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класс по 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русскому 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языку, </a:t>
            </a:r>
            <a:r>
              <a:rPr sz="2600" b="1" spc="-5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математике</a:t>
            </a:r>
            <a:r>
              <a:rPr sz="2600" b="1" spc="-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двум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учебным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предметам,</a:t>
            </a:r>
            <a:endParaRPr sz="2600" dirty="0">
              <a:latin typeface="Cambria"/>
              <a:cs typeface="Cambria"/>
            </a:endParaRPr>
          </a:p>
          <a:p>
            <a:pPr marL="454025" marR="445134" indent="-1905" algn="ctr">
              <a:lnSpc>
                <a:spcPts val="2810"/>
              </a:lnSpc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сдаваемым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выбору обучающегося,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определяются</a:t>
            </a:r>
            <a:r>
              <a:rPr sz="2600" b="1" spc="-4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как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 среднее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арифметическое</a:t>
            </a:r>
            <a:endParaRPr sz="2600" dirty="0">
              <a:latin typeface="Cambria"/>
              <a:cs typeface="Cambria"/>
            </a:endParaRPr>
          </a:p>
          <a:p>
            <a:pPr algn="ctr">
              <a:lnSpc>
                <a:spcPts val="2610"/>
              </a:lnSpc>
            </a:pP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</a:t>
            </a:r>
            <a:r>
              <a:rPr sz="2600" b="1" spc="-4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и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экзаменационной</a:t>
            </a:r>
            <a:r>
              <a:rPr sz="2600" b="1" spc="-3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FF0000"/>
                </a:solidFill>
                <a:latin typeface="Cambria"/>
                <a:cs typeface="Cambria"/>
              </a:rPr>
              <a:t>отметок</a:t>
            </a:r>
            <a:r>
              <a:rPr sz="2600" b="1" spc="-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endParaRPr sz="2600" dirty="0">
              <a:latin typeface="Cambria"/>
              <a:cs typeface="Cambria"/>
            </a:endParaRPr>
          </a:p>
          <a:p>
            <a:pPr marL="311150" marR="303530" algn="ctr">
              <a:lnSpc>
                <a:spcPts val="2810"/>
              </a:lnSpc>
              <a:spcBef>
                <a:spcPts val="195"/>
              </a:spcBef>
            </a:pP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аттестат</a:t>
            </a:r>
            <a:r>
              <a:rPr sz="2600" b="1" spc="-3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целыми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числами</a:t>
            </a:r>
            <a:r>
              <a:rPr sz="26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в </a:t>
            </a:r>
            <a:r>
              <a:rPr sz="2600" b="1" spc="-5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соответствии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с правилами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математического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30" dirty="0">
                <a:solidFill>
                  <a:srgbClr val="000713"/>
                </a:solidFill>
                <a:latin typeface="Cambria"/>
                <a:cs typeface="Cambria"/>
              </a:rPr>
              <a:t>округления.</a:t>
            </a:r>
            <a:endParaRPr sz="2600" dirty="0">
              <a:latin typeface="Cambria"/>
              <a:cs typeface="Cambria"/>
            </a:endParaRPr>
          </a:p>
          <a:p>
            <a:pPr marL="424815" marR="419100" indent="-1270" algn="ctr">
              <a:lnSpc>
                <a:spcPct val="100000"/>
              </a:lnSpc>
            </a:pPr>
            <a:r>
              <a:rPr sz="2600" b="1" spc="-15" dirty="0" err="1" smtClean="0">
                <a:solidFill>
                  <a:srgbClr val="000713"/>
                </a:solidFill>
                <a:latin typeface="Cambria"/>
                <a:cs typeface="Cambria"/>
              </a:rPr>
              <a:t>Итоговые</a:t>
            </a:r>
            <a:r>
              <a:rPr sz="2600" b="1" spc="-1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 по </a:t>
            </a:r>
            <a:r>
              <a:rPr sz="2600" b="1" spc="-15" dirty="0">
                <a:solidFill>
                  <a:srgbClr val="000713"/>
                </a:solidFill>
                <a:latin typeface="Cambria"/>
                <a:cs typeface="Cambria"/>
              </a:rPr>
              <a:t>другим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учебным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предметам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выставляются</a:t>
            </a:r>
            <a:r>
              <a:rPr sz="26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dirty="0">
                <a:solidFill>
                  <a:srgbClr val="FF0000"/>
                </a:solidFill>
                <a:latin typeface="Cambria"/>
                <a:cs typeface="Cambria"/>
              </a:rPr>
              <a:t>на </a:t>
            </a:r>
            <a:r>
              <a:rPr sz="2600" b="1" spc="-5" dirty="0">
                <a:solidFill>
                  <a:srgbClr val="FF0000"/>
                </a:solidFill>
                <a:latin typeface="Cambria"/>
                <a:cs typeface="Cambria"/>
              </a:rPr>
              <a:t>основе</a:t>
            </a:r>
            <a:r>
              <a:rPr sz="2600" b="1" spc="-4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25" dirty="0">
                <a:solidFill>
                  <a:srgbClr val="FF0000"/>
                </a:solidFill>
                <a:latin typeface="Cambria"/>
                <a:cs typeface="Cambria"/>
              </a:rPr>
              <a:t>годовой </a:t>
            </a:r>
            <a:r>
              <a:rPr sz="2600" b="1" spc="-55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отметки</a:t>
            </a:r>
            <a:r>
              <a:rPr sz="2600" b="1" spc="-6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10" dirty="0">
                <a:solidFill>
                  <a:srgbClr val="000713"/>
                </a:solidFill>
                <a:latin typeface="Cambria"/>
                <a:cs typeface="Cambria"/>
              </a:rPr>
              <a:t>выпускника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за </a:t>
            </a:r>
            <a:r>
              <a:rPr sz="26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600" b="1" spc="-5" dirty="0">
                <a:solidFill>
                  <a:srgbClr val="000713"/>
                </a:solidFill>
                <a:latin typeface="Cambria"/>
                <a:cs typeface="Cambria"/>
              </a:rPr>
              <a:t> класс.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12507"/>
            <a:ext cx="8991600" cy="433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7620" algn="ctr">
              <a:lnSpc>
                <a:spcPts val="3520"/>
              </a:lnSpc>
              <a:spcBef>
                <a:spcPts val="100"/>
              </a:spcBef>
              <a:tabLst>
                <a:tab pos="3529329" algn="l"/>
                <a:tab pos="5177790" algn="l"/>
              </a:tabLst>
            </a:pPr>
            <a:r>
              <a:rPr sz="2800" b="0" spc="-745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spc="105" dirty="0" smtClean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</a:rPr>
              <a:t>Аттестат с отличием</a:t>
            </a:r>
            <a:endParaRPr sz="2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/>
          <p:nvPr/>
        </p:nvSpPr>
        <p:spPr>
          <a:xfrm>
            <a:off x="1136968" y="1047750"/>
            <a:ext cx="6870065" cy="28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Выдается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выпускникам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4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класса:</a:t>
            </a:r>
            <a:endParaRPr sz="2400" dirty="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успешно</a:t>
            </a:r>
            <a:r>
              <a:rPr sz="2400" b="1" spc="-4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>
                <a:solidFill>
                  <a:srgbClr val="000713"/>
                </a:solidFill>
                <a:latin typeface="Cambria"/>
                <a:cs typeface="Cambria"/>
              </a:rPr>
              <a:t>прошедшим</a:t>
            </a:r>
            <a:r>
              <a:rPr sz="2400" b="1" spc="-1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smtClean="0">
                <a:solidFill>
                  <a:srgbClr val="000713"/>
                </a:solidFill>
                <a:latin typeface="Cambria"/>
                <a:cs typeface="Cambria"/>
              </a:rPr>
              <a:t>ГИА</a:t>
            </a:r>
            <a:r>
              <a:rPr sz="2400" b="1" smtClean="0">
                <a:solidFill>
                  <a:srgbClr val="000713"/>
                </a:solidFill>
                <a:latin typeface="Cambria"/>
                <a:cs typeface="Cambria"/>
              </a:rPr>
              <a:t>;</a:t>
            </a:r>
            <a:endParaRPr sz="2400" dirty="0">
              <a:latin typeface="Cambria"/>
              <a:cs typeface="Cambria"/>
            </a:endParaRPr>
          </a:p>
          <a:p>
            <a:pPr marL="12700" marR="286385" indent="65405">
              <a:lnSpc>
                <a:spcPct val="100000"/>
              </a:lnSpc>
              <a:spcBef>
                <a:spcPts val="580"/>
              </a:spcBef>
            </a:pP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имеющим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итоговые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отметки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30" dirty="0">
                <a:solidFill>
                  <a:srgbClr val="FF0000"/>
                </a:solidFill>
                <a:latin typeface="Cambria"/>
                <a:cs typeface="Cambria"/>
              </a:rPr>
              <a:t>"отлично"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по </a:t>
            </a:r>
            <a:r>
              <a:rPr sz="2400" b="1" spc="-5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всем</a:t>
            </a:r>
            <a:r>
              <a:rPr sz="2400" b="1" spc="-15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учебным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предметам</a:t>
            </a:r>
            <a:r>
              <a:rPr sz="2400" b="1" spc="1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10" dirty="0">
                <a:solidFill>
                  <a:srgbClr val="FF0000"/>
                </a:solidFill>
                <a:latin typeface="Cambria"/>
                <a:cs typeface="Cambria"/>
              </a:rPr>
              <a:t>учебного</a:t>
            </a:r>
            <a:r>
              <a:rPr sz="2400" b="1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Cambria"/>
                <a:cs typeface="Cambria"/>
              </a:rPr>
              <a:t>плана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r>
              <a:rPr sz="24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изучавшимся на уровне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основного </a:t>
            </a:r>
            <a:r>
              <a:rPr sz="2400" b="1" spc="-15" dirty="0">
                <a:solidFill>
                  <a:srgbClr val="000713"/>
                </a:solidFill>
                <a:latin typeface="Cambria"/>
                <a:cs typeface="Cambria"/>
              </a:rPr>
              <a:t>общего </a:t>
            </a:r>
            <a:r>
              <a:rPr sz="24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400" b="1" spc="-5" dirty="0">
                <a:solidFill>
                  <a:srgbClr val="000713"/>
                </a:solidFill>
                <a:latin typeface="Cambria"/>
                <a:cs typeface="Cambria"/>
              </a:rPr>
              <a:t>образования.</a:t>
            </a:r>
            <a:endParaRPr sz="24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285720" y="914105"/>
            <a:ext cx="8643997" cy="4074833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r>
              <a:rPr lang="ru-RU" sz="1600" u="sng" dirty="0" smtClean="0">
                <a:hlinkClick r:id="rId3"/>
              </a:rPr>
              <a:t>http://obrnadzor.gov.ru/</a:t>
            </a:r>
            <a:r>
              <a:rPr lang="ru-RU" sz="1600" u="sng" dirty="0" smtClean="0"/>
              <a:t> </a:t>
            </a:r>
            <a:r>
              <a:rPr lang="ru-RU" sz="1600" dirty="0" smtClean="0"/>
              <a:t>– официальный сайт Федеральной службы по надзору в сфере образования и науки (</a:t>
            </a:r>
            <a:r>
              <a:rPr lang="ru-RU" sz="1600" dirty="0" err="1" smtClean="0"/>
              <a:t>Рособрнадзор</a:t>
            </a:r>
            <a:r>
              <a:rPr lang="ru-RU" sz="1600" dirty="0" smtClean="0"/>
              <a:t>);</a:t>
            </a:r>
          </a:p>
          <a:p>
            <a:r>
              <a:rPr lang="ru-RU" sz="1600" u="sng" dirty="0" smtClean="0">
                <a:hlinkClick r:id="rId4"/>
              </a:rPr>
              <a:t>http://fipi.ru/</a:t>
            </a:r>
            <a:r>
              <a:rPr lang="ru-RU" sz="1600" dirty="0" smtClean="0"/>
              <a:t> – официальный сайт ФГБНУ «Федеральный институт педагогических измерений» (ФГБНУ «ФИПИ»);</a:t>
            </a:r>
          </a:p>
          <a:p>
            <a:r>
              <a:rPr lang="ru-RU" sz="1600" u="sng" dirty="0" smtClean="0">
                <a:hlinkClick r:id="rId5"/>
              </a:rPr>
              <a:t>https://edu.gov.ru/</a:t>
            </a:r>
            <a:r>
              <a:rPr lang="ru-RU" sz="1600" dirty="0" smtClean="0"/>
              <a:t> –официальный сайт Министерства просвещения Российской Федерации;</a:t>
            </a:r>
          </a:p>
          <a:p>
            <a:r>
              <a:rPr lang="en-US" sz="1600" u="sng" dirty="0" smtClean="0">
                <a:hlinkClick r:id="rId6"/>
              </a:rPr>
              <a:t>https</a:t>
            </a:r>
            <a:r>
              <a:rPr lang="ru-RU" sz="1600" u="sng" dirty="0" smtClean="0">
                <a:hlinkClick r:id="rId6"/>
              </a:rPr>
              <a:t>://</a:t>
            </a:r>
            <a:r>
              <a:rPr lang="en-US" sz="1600" u="sng" dirty="0" err="1" smtClean="0">
                <a:hlinkClick r:id="rId6"/>
              </a:rPr>
              <a:t>minobr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err="1" smtClean="0">
                <a:hlinkClick r:id="rId6"/>
              </a:rPr>
              <a:t>krasnodar</a:t>
            </a:r>
            <a:r>
              <a:rPr lang="ru-RU" sz="1600" u="sng" dirty="0" smtClean="0">
                <a:hlinkClick r:id="rId6"/>
              </a:rPr>
              <a:t>.</a:t>
            </a:r>
            <a:r>
              <a:rPr lang="en-US" sz="1600" u="sng" dirty="0" err="1" smtClean="0">
                <a:hlinkClick r:id="rId6"/>
              </a:rPr>
              <a:t>ru</a:t>
            </a:r>
            <a:r>
              <a:rPr lang="ru-RU" sz="1600" u="sng" dirty="0" smtClean="0">
                <a:hlinkClick r:id="rId6"/>
              </a:rPr>
              <a:t>/</a:t>
            </a:r>
            <a:r>
              <a:rPr lang="ru-RU" sz="1600" u="sng" dirty="0" smtClean="0"/>
              <a:t> </a:t>
            </a:r>
            <a:r>
              <a:rPr lang="ru-RU" sz="1600" dirty="0" smtClean="0"/>
              <a:t>– официальный сайт </a:t>
            </a:r>
            <a:r>
              <a:rPr lang="ru-RU" sz="1600" dirty="0" err="1" smtClean="0"/>
              <a:t>министерстваобразования</a:t>
            </a:r>
            <a:r>
              <a:rPr lang="ru-RU" sz="1600" dirty="0" smtClean="0"/>
              <a:t>, науки и молодежной политики Краснодарского края;</a:t>
            </a:r>
          </a:p>
          <a:p>
            <a:r>
              <a:rPr lang="en-US" sz="1600" u="sng" dirty="0" smtClean="0">
                <a:hlinkClick r:id="rId7"/>
              </a:rPr>
              <a:t>http</a:t>
            </a:r>
            <a:r>
              <a:rPr lang="ru-RU" sz="1600" u="sng" dirty="0" smtClean="0">
                <a:hlinkClick r:id="rId7"/>
              </a:rPr>
              <a:t>://</a:t>
            </a:r>
            <a:r>
              <a:rPr lang="en-US" sz="1600" u="sng" dirty="0" smtClean="0">
                <a:hlinkClick r:id="rId7"/>
              </a:rPr>
              <a:t>www</a:t>
            </a:r>
            <a:r>
              <a:rPr lang="ru-RU" sz="1600" u="sng" dirty="0" smtClean="0">
                <a:hlinkClick r:id="rId7"/>
              </a:rPr>
              <a:t>.</a:t>
            </a:r>
            <a:r>
              <a:rPr lang="en-US" sz="1600" u="sng" dirty="0" smtClean="0">
                <a:hlinkClick r:id="rId7"/>
              </a:rPr>
              <a:t>gas</a:t>
            </a:r>
            <a:r>
              <a:rPr lang="ru-RU" sz="1600" u="sng" dirty="0" smtClean="0">
                <a:hlinkClick r:id="rId7"/>
              </a:rPr>
              <a:t>.</a:t>
            </a:r>
            <a:r>
              <a:rPr lang="en-US" sz="1600" u="sng" dirty="0" err="1" smtClean="0">
                <a:hlinkClick r:id="rId7"/>
              </a:rPr>
              <a:t>kubannet</a:t>
            </a:r>
            <a:r>
              <a:rPr lang="ru-RU" sz="1600" u="sng" dirty="0" smtClean="0">
                <a:hlinkClick r:id="rId7"/>
              </a:rPr>
              <a:t>.</a:t>
            </a:r>
            <a:r>
              <a:rPr lang="en-US" sz="1600" u="sng" dirty="0" err="1" smtClean="0">
                <a:hlinkClick r:id="rId7"/>
              </a:rPr>
              <a:t>ru</a:t>
            </a:r>
            <a:r>
              <a:rPr lang="ru-RU" sz="1600" u="sng" dirty="0" smtClean="0">
                <a:hlinkClick r:id="rId7"/>
              </a:rPr>
              <a:t>/</a:t>
            </a:r>
            <a:r>
              <a:rPr lang="ru-RU" sz="1600" dirty="0" smtClean="0"/>
              <a:t>– официальный сайт ГКУ КК Центра оценки качества образования;</a:t>
            </a:r>
          </a:p>
          <a:p>
            <a:r>
              <a:rPr lang="en-US" sz="1600" u="sng" dirty="0" smtClean="0">
                <a:hlinkClick r:id="rId8"/>
              </a:rPr>
              <a:t>http</a:t>
            </a:r>
            <a:r>
              <a:rPr lang="ru-RU" sz="1600" u="sng" dirty="0" smtClean="0">
                <a:hlinkClick r:id="rId8"/>
              </a:rPr>
              <a:t>://</a:t>
            </a:r>
            <a:r>
              <a:rPr lang="en-US" sz="1600" u="sng" dirty="0" smtClean="0">
                <a:hlinkClick r:id="rId8"/>
              </a:rPr>
              <a:t>www</a:t>
            </a:r>
            <a:r>
              <a:rPr lang="ru-RU" sz="1600" u="sng" dirty="0" smtClean="0">
                <a:hlinkClick r:id="rId8"/>
              </a:rPr>
              <a:t>.</a:t>
            </a:r>
            <a:r>
              <a:rPr lang="en-US" sz="1600" u="sng" dirty="0" err="1" smtClean="0">
                <a:hlinkClick r:id="rId8"/>
              </a:rPr>
              <a:t>iro</a:t>
            </a:r>
            <a:r>
              <a:rPr lang="ru-RU" sz="1600" u="sng" dirty="0" smtClean="0">
                <a:hlinkClick r:id="rId8"/>
              </a:rPr>
              <a:t>23.</a:t>
            </a:r>
            <a:r>
              <a:rPr lang="en-US" sz="1600" u="sng" dirty="0" err="1" smtClean="0">
                <a:hlinkClick r:id="rId8"/>
              </a:rPr>
              <a:t>ru</a:t>
            </a:r>
            <a:r>
              <a:rPr lang="ru-RU" sz="1600" u="sng" dirty="0" smtClean="0">
                <a:hlinkClick r:id="rId8"/>
              </a:rPr>
              <a:t>/</a:t>
            </a:r>
            <a:r>
              <a:rPr lang="ru-RU" sz="1600" dirty="0" smtClean="0"/>
              <a:t>– официальный сайт ГБОУ ДПО «Институт развития образования» Краснодарского края;</a:t>
            </a:r>
          </a:p>
          <a:p>
            <a:r>
              <a:rPr lang="ru-RU" sz="1600" u="sng" dirty="0" smtClean="0">
                <a:hlinkClick r:id="rId9"/>
              </a:rPr>
              <a:t>https://t.me/minobrkubaniofficial</a:t>
            </a:r>
            <a:r>
              <a:rPr lang="ru-RU" sz="1600" u="sng" dirty="0" smtClean="0"/>
              <a:t>/</a:t>
            </a:r>
            <a:r>
              <a:rPr lang="ru-RU" sz="1600" dirty="0" smtClean="0"/>
              <a:t> - официальная группа министерства образования, науки и молодежной политики Краснодарского края;</a:t>
            </a:r>
          </a:p>
          <a:p>
            <a:r>
              <a:rPr lang="ru-RU" sz="1600" u="sng" dirty="0" smtClean="0">
                <a:hlinkClick r:id="rId10"/>
              </a:rPr>
              <a:t>https://vk.com/giakuban</a:t>
            </a:r>
            <a:r>
              <a:rPr lang="ru-RU" sz="1600" u="sng" dirty="0" smtClean="0"/>
              <a:t>/</a:t>
            </a:r>
            <a:r>
              <a:rPr lang="ru-RU" sz="1600" dirty="0" smtClean="0"/>
              <a:t>– официальная группа «Государственная итоговая аттестация на Кубани» в социальной сети «</a:t>
            </a:r>
            <a:r>
              <a:rPr lang="ru-RU" sz="1600" dirty="0" err="1" smtClean="0"/>
              <a:t>ВКонтакте</a:t>
            </a:r>
            <a:r>
              <a:rPr lang="ru-RU" sz="1600" dirty="0" smtClean="0"/>
              <a:t>»;</a:t>
            </a:r>
          </a:p>
          <a:p>
            <a:r>
              <a:rPr lang="ru-RU" sz="1600" u="sng" dirty="0" smtClean="0">
                <a:hlinkClick r:id="rId11"/>
              </a:rPr>
              <a:t>https://ok.ru/giakuban/</a:t>
            </a:r>
            <a:r>
              <a:rPr lang="ru-RU" sz="1600" dirty="0" smtClean="0"/>
              <a:t>официальная группа «Государственная итоговая аттестация на Кубани» в социальной сети «Одноклассники»</a:t>
            </a:r>
            <a:endParaRPr sz="16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0298" y="172439"/>
            <a:ext cx="5647387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Информационные ресурсы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2844" y="142859"/>
          <a:ext cx="8858312" cy="4857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24531"/>
                <a:gridCol w="2433781"/>
              </a:tblGrid>
              <a:tr h="212904">
                <a:tc>
                  <a:txBody>
                    <a:bodyPr/>
                    <a:lstStyle/>
                    <a:p>
                      <a:pPr marL="0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Наименование</a:t>
                      </a:r>
                      <a:r>
                        <a:rPr sz="1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ресурса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Ссылка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292676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«Навигатор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ГИА»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информационный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собрана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самая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актуальная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10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    </a:t>
                      </a:r>
                      <a:r>
                        <a:rPr sz="1200" spc="3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экзаменах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1200" spc="34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Навигатор</a:t>
                      </a:r>
                      <a:r>
                        <a:rPr lang="ru-RU" sz="1200" spc="-1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включает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ссылки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полезные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материалы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аннотации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текстов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кратких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видеороликов.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 материалы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сгруппированы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разделам: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Демоверсии,</a:t>
                      </a:r>
                      <a:r>
                        <a:rPr sz="1200" spc="32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спецификации</a:t>
                      </a:r>
                      <a:r>
                        <a:rPr sz="1200" spc="32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lang="ru-RU" sz="1200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кодификаторы</a:t>
                      </a:r>
                      <a:r>
                        <a:rPr sz="1200" spc="57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ОГЭ»;</a:t>
                      </a:r>
                      <a:r>
                        <a:rPr sz="1200" spc="58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58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Материалы</a:t>
                      </a:r>
                      <a:r>
                        <a:rPr sz="1200" spc="56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lang="ru-RU" sz="1200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sz="1200" spc="87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  </a:t>
                      </a:r>
                      <a:r>
                        <a:rPr sz="1200" spc="17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итоговому</a:t>
                      </a:r>
                      <a:r>
                        <a:rPr sz="1200" spc="86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собеседованию</a:t>
                      </a:r>
                      <a:r>
                        <a:rPr sz="1200" spc="-5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»;</a:t>
                      </a:r>
                      <a:r>
                        <a:rPr lang="ru-RU" sz="1200" spc="-5" dirty="0" smtClean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Мет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ес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ие	р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и	д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выпускников по самостоятельной подготовке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ОГЭ»;</a:t>
                      </a:r>
                      <a:r>
                        <a:rPr sz="1200" spc="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Открытый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банк</a:t>
                      </a:r>
                      <a:r>
                        <a:rPr sz="1200" spc="-1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заданий</a:t>
                      </a:r>
                      <a:r>
                        <a:rPr sz="1200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solidFill>
                            <a:srgbClr val="1A1A1A"/>
                          </a:solidFill>
                          <a:latin typeface="Times New Roman"/>
                          <a:cs typeface="Times New Roman"/>
                        </a:rPr>
                        <a:t>ОГЭ»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0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http://nav-gia.obrnadzor.gov.ru/ </a:t>
                      </a:r>
                      <a:r>
                        <a:rPr sz="1200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https://fipi.ru/navigator-podgotovki/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892457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100000"/>
                        </a:lnSpc>
                        <a:spcBef>
                          <a:spcPts val="0"/>
                        </a:spcBef>
                        <a:tabLst>
                          <a:tab pos="724535" algn="l"/>
                          <a:tab pos="1681480" algn="l"/>
                          <a:tab pos="2205990" algn="l"/>
                          <a:tab pos="3326129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Навигатор	самостоятельной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ОГЭ»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размещены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мет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чес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ие	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	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9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классов,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советами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разработчиков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spc="3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29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полезной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форм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spc="-1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ей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	ор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г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иза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индивидуальной подготовки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397635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</a:t>
                      </a:r>
                      <a:r>
                        <a:rPr sz="1200" u="sng" spc="-5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fipi.ru/navigator- </a:t>
                      </a:r>
                      <a:r>
                        <a:rPr sz="120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odgotovki/navigator-oge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937163">
                <a:tc>
                  <a:txBody>
                    <a:bodyPr/>
                    <a:lstStyle/>
                    <a:p>
                      <a:pPr marL="0" marR="60325" algn="just">
                        <a:lnSpc>
                          <a:spcPct val="95200"/>
                        </a:lnSpc>
                        <a:spcBef>
                          <a:spcPts val="0"/>
                        </a:spcBef>
                        <a:tabLst>
                          <a:tab pos="727710" algn="l"/>
                          <a:tab pos="2354580" algn="l"/>
                        </a:tabLst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3.	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«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ер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,	спе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ц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ф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ции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,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кодификаторы»,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где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представлены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документы,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определяющие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содержание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spc="2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202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sz="1200" spc="21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года: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0" marR="62230" algn="just">
                        <a:lnSpc>
                          <a:spcPct val="95700"/>
                        </a:lnSpc>
                        <a:spcBef>
                          <a:spcPts val="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кодификаторы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элементов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содержания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требований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уровню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подготовки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обучающихся;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спецификации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ОГЭ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предметам;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демонстрационные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варианты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КИМ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для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проведения ОГЭ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учебным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ts val="1635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https://fipi.ru/oge/demoversii-specifikacii-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0" marR="240665">
                        <a:lnSpc>
                          <a:spcPts val="1660"/>
                        </a:lnSpc>
                        <a:spcBef>
                          <a:spcPts val="0"/>
                        </a:spcBef>
                      </a:pP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Calibri"/>
                          <a:cs typeface="Calibri"/>
                          <a:hlinkClick r:id="rId5"/>
                        </a:rPr>
                        <a:t>kodifikatory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https://fipi.ru/oge/demoversii- </a:t>
                      </a:r>
                      <a:r>
                        <a:rPr sz="1200" spc="-335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specifikacii-kodifikatory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1522583">
                <a:tc>
                  <a:txBody>
                    <a:bodyPr/>
                    <a:lstStyle/>
                    <a:p>
                      <a:pPr marL="0" marR="123825"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.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Материалы для подготовки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 ГВЭ-9,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где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размещены материалы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подготовки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ГВЭ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всем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предметам,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а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также</a:t>
                      </a:r>
                      <a:r>
                        <a:rPr lang="ru-RU" sz="120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тренировочные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сборники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подготовки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государственной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итоговой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аттестации </a:t>
                      </a:r>
                      <a:r>
                        <a:rPr sz="1200" spc="-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обучающихся </a:t>
                      </a:r>
                      <a:r>
                        <a:rPr sz="120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ограниченными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возможностями</a:t>
                      </a:r>
                      <a:r>
                        <a:rPr sz="1200" spc="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здоровья</a:t>
                      </a:r>
                      <a:r>
                        <a:rPr sz="1200" spc="-5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smtClean="0">
                          <a:latin typeface="Times New Roman"/>
                          <a:cs typeface="Times New Roman"/>
                        </a:rPr>
                        <a:t>детей-инвалидов</a:t>
                      </a:r>
                      <a:r>
                        <a:rPr lang="ru-RU" sz="1200" spc="-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mtClean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35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инвалидов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://fipi.ru/gve/gve-9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0" marR="88265">
                        <a:lnSpc>
                          <a:spcPts val="1610"/>
                        </a:lnSpc>
                        <a:spcBef>
                          <a:spcPts val="0"/>
                        </a:spcBef>
                      </a:pPr>
                      <a:r>
                        <a:rPr sz="1200" u="sng" spc="-5" smtClean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://fipi.ru/gve/trenirovochnyye-sborniki- </a:t>
                      </a:r>
                      <a:r>
                        <a:rPr sz="1200" spc="-335" dirty="0">
                          <a:solidFill>
                            <a:srgbClr val="0462C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u="sng" spc="-5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dlya-obuchayushchikhsya-s-ovz-gia-9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697179" y="914105"/>
            <a:ext cx="7858759" cy="3579826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lang="ru-RU" sz="3200" b="1" u="heavy" spc="-25" dirty="0" smtClean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в Краснодарском крае </a:t>
            </a:r>
          </a:p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lang="ru-RU" sz="2400" b="1" spc="-25" dirty="0" smtClean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                                                 </a:t>
            </a:r>
            <a:r>
              <a:rPr lang="ru-RU" sz="3600" b="1" spc="-25" dirty="0" smtClean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8(918)069-65-86</a:t>
            </a:r>
          </a:p>
          <a:p>
            <a:pPr marL="186055">
              <a:lnSpc>
                <a:spcPct val="100000"/>
              </a:lnSpc>
              <a:spcBef>
                <a:spcPts val="1055"/>
              </a:spcBef>
            </a:pPr>
            <a:endParaRPr lang="ru-RU" sz="2400" b="1" u="heavy" spc="-25" dirty="0" smtClean="0">
              <a:solidFill>
                <a:srgbClr val="800000"/>
              </a:solidFill>
              <a:uFill>
                <a:solidFill>
                  <a:srgbClr val="800000"/>
                </a:solidFill>
              </a:uFill>
              <a:latin typeface="Georgia"/>
              <a:cs typeface="Georgia"/>
            </a:endParaRPr>
          </a:p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lang="ru-RU" sz="3200" b="1" u="heavy" spc="-25" dirty="0" smtClean="0">
                <a:solidFill>
                  <a:srgbClr val="80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в Красноармейском районе</a:t>
            </a:r>
          </a:p>
          <a:p>
            <a:pPr marL="186055">
              <a:lnSpc>
                <a:spcPct val="100000"/>
              </a:lnSpc>
              <a:spcBef>
                <a:spcPts val="1055"/>
              </a:spcBef>
            </a:pPr>
            <a:r>
              <a:rPr lang="ru-RU" sz="2400" b="1" spc="-25" smtClean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                                                  </a:t>
            </a:r>
            <a:r>
              <a:rPr lang="ru-RU" sz="3600" b="1" spc="-25" smtClean="0">
                <a:solidFill>
                  <a:srgbClr val="FF0000"/>
                </a:solidFill>
                <a:uFill>
                  <a:solidFill>
                    <a:srgbClr val="800000"/>
                  </a:solidFill>
                </a:uFill>
                <a:latin typeface="Georgia"/>
                <a:cs typeface="Georgia"/>
              </a:rPr>
              <a:t>8(918)252-10-60</a:t>
            </a:r>
            <a:endParaRPr lang="ru-RU" sz="3600" b="1" spc="-25" dirty="0" smtClean="0">
              <a:solidFill>
                <a:srgbClr val="FF0000"/>
              </a:solidFill>
              <a:uFill>
                <a:solidFill>
                  <a:srgbClr val="800000"/>
                </a:solidFill>
              </a:uFill>
              <a:latin typeface="Georgia"/>
              <a:cs typeface="Georgia"/>
            </a:endParaRPr>
          </a:p>
          <a:p>
            <a:pPr marL="186055">
              <a:lnSpc>
                <a:spcPct val="100000"/>
              </a:lnSpc>
              <a:spcBef>
                <a:spcPts val="1055"/>
              </a:spcBef>
            </a:pPr>
            <a:endParaRPr sz="1800" dirty="0">
              <a:latin typeface="Georgia"/>
              <a:cs typeface="Georg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00298" y="172439"/>
            <a:ext cx="5647387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32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Телефоны «горячей линии»</a:t>
            </a:r>
            <a:endParaRPr sz="32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20" y="67436"/>
            <a:ext cx="8643998" cy="846386"/>
          </a:xfrm>
          <a:prstGeom prst="rect">
            <a:avLst/>
          </a:prstGeom>
          <a:solidFill>
            <a:srgbClr val="2FACEB"/>
          </a:solidFill>
          <a:ln w="15240">
            <a:solidFill>
              <a:srgbClr val="1F7CA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9554" algn="ctr">
              <a:lnSpc>
                <a:spcPts val="3295"/>
              </a:lnSpc>
            </a:pPr>
            <a:r>
              <a:rPr sz="3200" b="1" spc="-5">
                <a:latin typeface="Corbel"/>
                <a:cs typeface="Corbel"/>
              </a:rPr>
              <a:t>Формы </a:t>
            </a:r>
            <a:r>
              <a:rPr lang="ru-RU" sz="3200" b="1" spc="-5" dirty="0" smtClean="0">
                <a:latin typeface="Corbel"/>
                <a:cs typeface="Corbel"/>
              </a:rPr>
              <a:t>проведения</a:t>
            </a:r>
          </a:p>
          <a:p>
            <a:pPr marL="249554" algn="ctr">
              <a:lnSpc>
                <a:spcPts val="3295"/>
              </a:lnSpc>
            </a:pPr>
            <a:r>
              <a:rPr lang="ru-RU" sz="3200" b="1" spc="-20" dirty="0" smtClean="0">
                <a:latin typeface="Corbel"/>
                <a:cs typeface="Corbel"/>
              </a:rPr>
              <a:t>г</a:t>
            </a:r>
            <a:r>
              <a:rPr sz="3200" b="1" spc="-20" smtClean="0">
                <a:latin typeface="Corbel"/>
                <a:cs typeface="Corbel"/>
              </a:rPr>
              <a:t>осударственной</a:t>
            </a:r>
            <a:r>
              <a:rPr lang="ru-RU" sz="3200" b="1" spc="-20" dirty="0" smtClean="0">
                <a:latin typeface="Corbel"/>
                <a:cs typeface="Corbel"/>
              </a:rPr>
              <a:t> </a:t>
            </a:r>
            <a:r>
              <a:rPr sz="3200" b="1" spc="-10" smtClean="0">
                <a:latin typeface="Corbel"/>
                <a:cs typeface="Corbel"/>
              </a:rPr>
              <a:t>итоговой</a:t>
            </a:r>
            <a:r>
              <a:rPr sz="3200" b="1" spc="30" smtClean="0">
                <a:latin typeface="Corbel"/>
                <a:cs typeface="Corbel"/>
              </a:rPr>
              <a:t> </a:t>
            </a:r>
            <a:r>
              <a:rPr sz="3200" b="1" spc="-15" dirty="0">
                <a:latin typeface="Corbel"/>
                <a:cs typeface="Corbel"/>
              </a:rPr>
              <a:t>аттестации</a:t>
            </a:r>
            <a:endParaRPr sz="3200">
              <a:latin typeface="Corbel"/>
              <a:cs typeface="Corbe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71472" y="1000114"/>
          <a:ext cx="7572428" cy="40814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86214"/>
                <a:gridCol w="3786214"/>
              </a:tblGrid>
              <a:tr h="910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Основной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424180" marR="417195" algn="ctr">
                        <a:lnSpc>
                          <a:spcPct val="100000"/>
                        </a:lnSpc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государственный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экзамен </a:t>
                      </a:r>
                      <a:r>
                        <a:rPr sz="1800" b="1" spc="-4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(ОГЭ)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09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ACEB"/>
                    </a:solidFill>
                  </a:tcPr>
                </a:tc>
                <a:tc>
                  <a:txBody>
                    <a:bodyPr/>
                    <a:lstStyle/>
                    <a:p>
                      <a:pPr marL="864869" marR="857250" indent="5080" algn="ctr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800" b="1" spc="-3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Государственный 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выпускной</a:t>
                      </a: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экзамен </a:t>
                      </a:r>
                      <a:r>
                        <a:rPr sz="1800" b="1" spc="-48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orbel"/>
                          <a:cs typeface="Corbel"/>
                        </a:rPr>
                        <a:t>(ГВЭ)</a:t>
                      </a:r>
                      <a:endParaRPr sz="1800">
                        <a:latin typeface="Corbel"/>
                        <a:cs typeface="Corbel"/>
                      </a:endParaRPr>
                    </a:p>
                  </a:txBody>
                  <a:tcPr marL="0" marR="0" marT="2095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FACEB"/>
                    </a:solidFill>
                  </a:tcPr>
                </a:tc>
              </a:tr>
              <a:tr h="3171221">
                <a:tc>
                  <a:txBody>
                    <a:bodyPr/>
                    <a:lstStyle/>
                    <a:p>
                      <a:pPr marL="344170" indent="-25400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344805" algn="l"/>
                        </a:tabLst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Проведение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в</a:t>
                      </a:r>
                      <a:r>
                        <a:rPr sz="15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Пунктах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Проведения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(ППЭ).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 marR="102235">
                        <a:lnSpc>
                          <a:spcPct val="100000"/>
                        </a:lnSpc>
                        <a:buAutoNum type="arabicPeriod" startAt="2"/>
                        <a:tabLst>
                          <a:tab pos="335915" algn="l"/>
                        </a:tabLst>
                      </a:pPr>
                      <a:r>
                        <a:rPr sz="1500" b="1" spc="-15" dirty="0">
                          <a:latin typeface="Corbel"/>
                          <a:cs typeface="Corbel"/>
                        </a:rPr>
                        <a:t>Обязательная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сдача 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4-х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экзаменов </a:t>
                      </a:r>
                      <a:r>
                        <a:rPr sz="1500" b="1" spc="-4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(русский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яз.,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математика</a:t>
                      </a:r>
                      <a:r>
                        <a:rPr sz="1500" b="1" spc="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spc="-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два </a:t>
                      </a:r>
                      <a:r>
                        <a:rPr sz="15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экзамена</a:t>
                      </a:r>
                      <a:r>
                        <a:rPr sz="1500" b="1" spc="2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по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выбору).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287655" indent="-19748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 startAt="2"/>
                        <a:tabLst>
                          <a:tab pos="288290" algn="l"/>
                        </a:tabLst>
                      </a:pPr>
                      <a:r>
                        <a:rPr sz="1500" b="1" spc="-15" dirty="0">
                          <a:latin typeface="Corbel"/>
                          <a:cs typeface="Corbel"/>
                        </a:rPr>
                        <a:t>Продолжительность</a:t>
                      </a:r>
                      <a:r>
                        <a:rPr sz="1500" b="1" spc="7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экзаменов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в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0805" marR="965200">
                        <a:lnSpc>
                          <a:spcPct val="100000"/>
                        </a:lnSpc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соответствии</a:t>
                      </a:r>
                      <a:r>
                        <a:rPr sz="1500" b="1" spc="3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с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федеральным </a:t>
                      </a:r>
                      <a:r>
                        <a:rPr sz="1500" b="1" spc="-39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>
                          <a:latin typeface="Corbel"/>
                          <a:cs typeface="Corbel"/>
                        </a:rPr>
                        <a:t>порядком</a:t>
                      </a:r>
                      <a:r>
                        <a:rPr sz="1500" b="1" spc="30">
                          <a:latin typeface="Corbel"/>
                          <a:cs typeface="Corbel"/>
                        </a:rPr>
                        <a:t> </a:t>
                      </a:r>
                      <a:r>
                        <a:rPr lang="ru-RU" sz="1500" b="1" spc="-10" dirty="0" smtClean="0">
                          <a:latin typeface="Corbel"/>
                          <a:cs typeface="Corbel"/>
                        </a:rPr>
                        <a:t>.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  <a:tc>
                  <a:txBody>
                    <a:bodyPr/>
                    <a:lstStyle/>
                    <a:p>
                      <a:pPr marL="110807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8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для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детей</a:t>
                      </a:r>
                      <a:r>
                        <a:rPr sz="1800" b="1" spc="-3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с</a:t>
                      </a:r>
                      <a:r>
                        <a:rPr sz="1800" b="1" spc="-1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ОВЗ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613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3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детей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–</a:t>
                      </a:r>
                      <a:r>
                        <a:rPr sz="18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инвалидов</a:t>
                      </a:r>
                      <a:endParaRPr sz="1800">
                        <a:latin typeface="Corbel"/>
                        <a:cs typeface="Corbel"/>
                      </a:endParaRPr>
                    </a:p>
                    <a:p>
                      <a:pPr marL="92710" marR="896619">
                        <a:lnSpc>
                          <a:spcPct val="100000"/>
                        </a:lnSpc>
                        <a:spcBef>
                          <a:spcPts val="15"/>
                        </a:spcBef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500" b="1" spc="-10" dirty="0">
                          <a:latin typeface="Corbel"/>
                          <a:cs typeface="Corbel"/>
                        </a:rPr>
                        <a:t>Сокращение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5" dirty="0">
                          <a:latin typeface="Corbel"/>
                          <a:cs typeface="Corbel"/>
                        </a:rPr>
                        <a:t>обязательного </a:t>
                      </a:r>
                      <a:r>
                        <a:rPr sz="1500" b="1" spc="-40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20" dirty="0">
                          <a:latin typeface="Corbel"/>
                          <a:cs typeface="Corbel"/>
                        </a:rPr>
                        <a:t>количества</a:t>
                      </a:r>
                      <a:r>
                        <a:rPr sz="1500" b="1" spc="4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latin typeface="Corbel"/>
                          <a:cs typeface="Corbel"/>
                        </a:rPr>
                        <a:t>экзаменов</a:t>
                      </a:r>
                      <a:r>
                        <a:rPr sz="1500" b="1" spc="45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35" dirty="0">
                          <a:latin typeface="Corbel"/>
                          <a:cs typeface="Corbel"/>
                        </a:rPr>
                        <a:t>до</a:t>
                      </a:r>
                      <a:r>
                        <a:rPr sz="1500" b="1" spc="20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latin typeface="Corbel"/>
                          <a:cs typeface="Corbel"/>
                        </a:rPr>
                        <a:t>2-х </a:t>
                      </a:r>
                      <a:r>
                        <a:rPr sz="1500" b="1" dirty="0"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(русский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язык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spc="-1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математика).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2710" marR="47561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337185" algn="l"/>
                        </a:tabLst>
                      </a:pP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Организация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экзамена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на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дому </a:t>
                      </a:r>
                      <a:r>
                        <a:rPr sz="1500" b="1" spc="-40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(решение</a:t>
                      </a:r>
                      <a:r>
                        <a:rPr sz="1500" b="1" spc="-2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ПМПК)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,</a:t>
                      </a:r>
                      <a:r>
                        <a:rPr sz="1500" b="1" spc="2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привлечение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ассистентов.</a:t>
                      </a:r>
                      <a:endParaRPr sz="1500">
                        <a:latin typeface="Corbel"/>
                        <a:cs typeface="Corbel"/>
                      </a:endParaRPr>
                    </a:p>
                    <a:p>
                      <a:pPr marL="92710" marR="440055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388620" algn="l"/>
                        </a:tabLst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Увеличение</a:t>
                      </a:r>
                      <a:r>
                        <a:rPr sz="1500" b="1" spc="3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времени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экзамена </a:t>
                      </a:r>
                      <a:r>
                        <a:rPr sz="1500" b="1" spc="-40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для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перерыва на прием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пищи 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и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медицинских 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Corbel"/>
                          <a:cs typeface="Corbel"/>
                        </a:rPr>
                        <a:t>процедур </a:t>
                      </a:r>
                      <a:r>
                        <a:rPr sz="1500" b="1" spc="-5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(решение </a:t>
                      </a:r>
                      <a:r>
                        <a:rPr sz="1500" b="1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6FC0"/>
                          </a:solidFill>
                          <a:latin typeface="Corbel"/>
                          <a:cs typeface="Corbel"/>
                        </a:rPr>
                        <a:t>ПМПК).</a:t>
                      </a:r>
                      <a:endParaRPr sz="1500">
                        <a:latin typeface="Corbel"/>
                        <a:cs typeface="Corbel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2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57200" y="1504950"/>
            <a:ext cx="8229600" cy="28003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ru-RU" sz="2400" dirty="0"/>
              <a:t>Обучающиеся с ОВЗ (при предъявлении копии рекомендаций ПМПК), обучающиеся - дети-инвалиды и инвалиды (при предъявлении оригинала или заверенной копии справки, подтверждающей инвалидность) при сдаче </a:t>
            </a:r>
            <a:r>
              <a:rPr lang="ru-RU" sz="2400" dirty="0" smtClean="0"/>
              <a:t>ГИА-9 году </a:t>
            </a:r>
            <a:r>
              <a:rPr lang="ru-RU" sz="2400" dirty="0"/>
              <a:t>имеют </a:t>
            </a:r>
            <a:r>
              <a:rPr lang="ru-RU" sz="2400" dirty="0" smtClean="0"/>
              <a:t>право </a:t>
            </a:r>
            <a:r>
              <a:rPr lang="ru-RU" sz="2400" dirty="0"/>
              <a:t>на увеличение продолжительности экзамена на 1,5 </a:t>
            </a:r>
            <a:r>
              <a:rPr lang="ru-RU" sz="2400" dirty="0" smtClean="0"/>
              <a:t>часа, </a:t>
            </a:r>
            <a:r>
              <a:rPr lang="ru-RU" sz="2400" dirty="0"/>
              <a:t>создание </a:t>
            </a:r>
            <a:r>
              <a:rPr lang="ru-RU" sz="2400" dirty="0" smtClean="0"/>
              <a:t>специальных </a:t>
            </a:r>
            <a:r>
              <a:rPr lang="ru-RU" sz="2400" dirty="0"/>
              <a:t>условий, учитывающих состояние здоровья, особенности психофизического развития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ject 2"/>
          <p:cNvSpPr txBox="1"/>
          <p:nvPr/>
        </p:nvSpPr>
        <p:spPr>
          <a:xfrm>
            <a:off x="711200" y="120853"/>
            <a:ext cx="7943215" cy="53540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6175" algn="ctr">
              <a:lnSpc>
                <a:spcPct val="100000"/>
              </a:lnSpc>
              <a:spcBef>
                <a:spcPts val="95"/>
              </a:spcBef>
            </a:pPr>
            <a:r>
              <a:rPr lang="ru-RU" sz="3400" b="1" dirty="0" smtClean="0">
                <a:solidFill>
                  <a:schemeClr val="bg1"/>
                </a:solidFill>
              </a:rPr>
              <a:t>ОСОБЫЕ УСЛОВИЯ</a:t>
            </a:r>
            <a:endParaRPr sz="34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206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7437119" y="4587239"/>
            <a:ext cx="595883" cy="556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8304" y="1082116"/>
            <a:ext cx="84105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i="1" u="heavy" spc="2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Приказ </a:t>
            </a:r>
            <a:r>
              <a:rPr sz="2400" i="1" u="heavy" spc="1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Минпросвещения </a:t>
            </a:r>
            <a:r>
              <a:rPr sz="2400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России </a:t>
            </a:r>
            <a:r>
              <a:rPr sz="2400" i="1" u="heavy" spc="2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</a:t>
            </a:r>
            <a:r>
              <a:rPr sz="2400" i="1" u="heavy" spc="-2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i="1" u="heavy" spc="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Рособрнадзора</a:t>
            </a:r>
            <a:endParaRPr sz="2400" dirty="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620" y="1448180"/>
            <a:ext cx="8799830" cy="3683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1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от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07.11.2018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№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89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/151</a:t>
            </a:r>
            <a:r>
              <a:rPr lang="ru-RU"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3</a:t>
            </a:r>
            <a:r>
              <a:rPr sz="2400" b="1" i="1" u="heavy" spc="21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"Об</a:t>
            </a:r>
            <a:r>
              <a:rPr sz="2400" b="1" i="1" u="heavy" spc="-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утверждении</a:t>
            </a:r>
            <a:endParaRPr sz="2400" dirty="0">
              <a:latin typeface="Trebuchet MS"/>
              <a:cs typeface="Trebuchet MS"/>
            </a:endParaRPr>
          </a:p>
          <a:p>
            <a:pPr marL="952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2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Порядка </a:t>
            </a:r>
            <a:r>
              <a:rPr sz="2400" b="1" i="1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проведения </a:t>
            </a:r>
            <a:r>
              <a:rPr sz="2400" b="1" i="1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государственной</a:t>
            </a:r>
            <a:r>
              <a:rPr sz="2400" b="1" i="1" u="heavy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итоговой</a:t>
            </a:r>
            <a:endParaRPr sz="2400" dirty="0">
              <a:latin typeface="Trebuchet MS"/>
              <a:cs typeface="Trebuchet MS"/>
            </a:endParaRPr>
          </a:p>
          <a:p>
            <a:pPr marL="8890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i="1" u="heavy" spc="2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аттестации </a:t>
            </a:r>
            <a:r>
              <a:rPr sz="2400" b="1" i="1" u="heavy" spc="1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по </a:t>
            </a:r>
            <a:r>
              <a:rPr sz="2400" b="1" i="1" u="heavy" spc="1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образовательным</a:t>
            </a:r>
            <a:r>
              <a:rPr sz="2400" b="1" i="1" u="heavy" spc="-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программам</a:t>
            </a:r>
            <a:endParaRPr sz="2400" dirty="0">
              <a:latin typeface="Trebuchet MS"/>
              <a:cs typeface="Trebuchet MS"/>
            </a:endParaRPr>
          </a:p>
          <a:p>
            <a:pPr marL="5715" algn="ctr">
              <a:lnSpc>
                <a:spcPct val="100000"/>
              </a:lnSpc>
            </a:pPr>
            <a:r>
              <a:rPr sz="2400" u="heavy" spc="-6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imes New Roman"/>
              </a:rPr>
              <a:t>основно</a:t>
            </a:r>
            <a:r>
              <a:rPr sz="2400" b="1" i="1" u="heavy" spc="75" dirty="0" err="1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го</a:t>
            </a:r>
            <a:r>
              <a:rPr sz="2400" b="1" i="1" u="heavy" spc="75" dirty="0" smtClean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общего</a:t>
            </a:r>
            <a:r>
              <a:rPr sz="2400" b="1" i="1" u="heavy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Trebuchet MS"/>
                <a:cs typeface="Trebuchet MS"/>
              </a:rPr>
              <a:t>образования"</a:t>
            </a:r>
            <a:endParaRPr sz="2400" dirty="0">
              <a:latin typeface="Trebuchet MS"/>
              <a:cs typeface="Trebuchet MS"/>
            </a:endParaRPr>
          </a:p>
          <a:p>
            <a:pPr marL="12700" marR="5080" algn="ctr">
              <a:lnSpc>
                <a:spcPts val="3360"/>
              </a:lnSpc>
              <a:spcBef>
                <a:spcPts val="90"/>
              </a:spcBef>
            </a:pPr>
            <a:r>
              <a:rPr lang="ru-RU" sz="2800" b="1" dirty="0" smtClean="0">
                <a:solidFill>
                  <a:srgbClr val="000713"/>
                </a:solidFill>
                <a:latin typeface="Cambria"/>
                <a:cs typeface="Cambria"/>
              </a:rPr>
              <a:t>п.11 к</a:t>
            </a:r>
            <a:r>
              <a:rPr lang="ru-RU" sz="2800" b="1" spc="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ГИА-9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допускаются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обучающиеся,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не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имеющие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академической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задолженности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и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lang="ru-RU" sz="2800" b="1" spc="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полном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15" dirty="0">
                <a:solidFill>
                  <a:srgbClr val="000713"/>
                </a:solidFill>
                <a:latin typeface="Cambria"/>
                <a:cs typeface="Cambria"/>
              </a:rPr>
              <a:t>объеме </a:t>
            </a:r>
            <a:r>
              <a:rPr lang="ru-RU" sz="2800" b="1" spc="-51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выполнившие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учебный план </a:t>
            </a:r>
            <a:r>
              <a:rPr lang="ru-RU" sz="2800" b="1" spc="-5" dirty="0" smtClean="0">
                <a:solidFill>
                  <a:srgbClr val="000713"/>
                </a:solidFill>
                <a:latin typeface="Cambria"/>
                <a:cs typeface="Cambria"/>
              </a:rPr>
              <a:t>или </a:t>
            </a:r>
            <a:r>
              <a:rPr lang="ru-RU" sz="2800" b="1" spc="-10" dirty="0">
                <a:solidFill>
                  <a:srgbClr val="000713"/>
                </a:solidFill>
                <a:latin typeface="Cambria"/>
                <a:cs typeface="Cambria"/>
              </a:rPr>
              <a:t>индивидуальный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 учебный</a:t>
            </a:r>
            <a:r>
              <a:rPr lang="ru-RU" sz="2800" b="1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800" b="1" spc="-5" dirty="0">
                <a:solidFill>
                  <a:srgbClr val="000713"/>
                </a:solidFill>
                <a:latin typeface="Cambria"/>
                <a:cs typeface="Cambria"/>
              </a:rPr>
              <a:t>план </a:t>
            </a:r>
            <a:r>
              <a:rPr sz="2800" b="1" spc="-50" dirty="0" smtClean="0">
                <a:solidFill>
                  <a:srgbClr val="C00000"/>
                </a:solidFill>
                <a:latin typeface="Georgia"/>
                <a:cs typeface="Georgia"/>
              </a:rPr>
              <a:t>и </a:t>
            </a:r>
            <a:r>
              <a:rPr sz="2800" b="1" spc="-20" dirty="0" err="1" smtClean="0">
                <a:solidFill>
                  <a:srgbClr val="C00000"/>
                </a:solidFill>
                <a:latin typeface="Georgia"/>
                <a:cs typeface="Georgia"/>
              </a:rPr>
              <a:t>получивших</a:t>
            </a:r>
            <a:r>
              <a:rPr sz="2800" b="1" spc="-20" dirty="0" smtClean="0">
                <a:solidFill>
                  <a:srgbClr val="C00000"/>
                </a:solidFill>
                <a:latin typeface="Georgia"/>
                <a:cs typeface="Georgia"/>
              </a:rPr>
              <a:t>  </a:t>
            </a:r>
            <a:r>
              <a:rPr sz="2800" b="1" spc="-45" dirty="0" smtClean="0">
                <a:solidFill>
                  <a:srgbClr val="C00000"/>
                </a:solidFill>
                <a:latin typeface="Georgia"/>
                <a:cs typeface="Georgia"/>
              </a:rPr>
              <a:t>ЗАЧЕТ </a:t>
            </a:r>
            <a:r>
              <a:rPr sz="2800" b="1" spc="-35" dirty="0" err="1" smtClean="0">
                <a:solidFill>
                  <a:srgbClr val="C00000"/>
                </a:solidFill>
                <a:latin typeface="Georgia"/>
                <a:cs typeface="Georgia"/>
              </a:rPr>
              <a:t>за</a:t>
            </a:r>
            <a:r>
              <a:rPr sz="2800" b="1" spc="-35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35" dirty="0" err="1" smtClean="0">
                <a:solidFill>
                  <a:srgbClr val="C00000"/>
                </a:solidFill>
                <a:latin typeface="Georgia"/>
                <a:cs typeface="Georgia"/>
              </a:rPr>
              <a:t>итоговое</a:t>
            </a:r>
            <a:r>
              <a:rPr sz="2800" b="1" spc="70" dirty="0" smtClean="0">
                <a:solidFill>
                  <a:srgbClr val="C00000"/>
                </a:solidFill>
                <a:latin typeface="Georgia"/>
                <a:cs typeface="Georgia"/>
              </a:rPr>
              <a:t> </a:t>
            </a:r>
            <a:r>
              <a:rPr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со</a:t>
            </a:r>
            <a:r>
              <a:rPr lang="ru-RU" sz="2800" b="1" spc="-5" dirty="0" err="1" smtClean="0">
                <a:solidFill>
                  <a:srgbClr val="C00000"/>
                </a:solidFill>
                <a:latin typeface="Georgia"/>
                <a:cs typeface="Georgia"/>
              </a:rPr>
              <a:t>беседование</a:t>
            </a:r>
            <a:r>
              <a:rPr sz="2800" b="1" spc="-5" smtClean="0">
                <a:solidFill>
                  <a:srgbClr val="C00000"/>
                </a:solidFill>
                <a:latin typeface="Georgia"/>
                <a:cs typeface="Georgia"/>
              </a:rPr>
              <a:t>ние</a:t>
            </a:r>
            <a:endParaRPr sz="2800" dirty="0">
              <a:solidFill>
                <a:srgbClr val="C00000"/>
              </a:solidFill>
              <a:latin typeface="Georgia"/>
              <a:cs typeface="Georgia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282" y="145160"/>
            <a:ext cx="6834218" cy="1332416"/>
          </a:xfrm>
          <a:prstGeom prst="rect">
            <a:avLst/>
          </a:prstGeom>
          <a:solidFill>
            <a:srgbClr val="FFFFFF"/>
          </a:solidFill>
          <a:ln w="15240">
            <a:solidFill>
              <a:srgbClr val="1F7CAC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790"/>
              </a:spcBef>
            </a:pPr>
            <a:r>
              <a:rPr lang="ru-RU" sz="4000" b="1" spc="-20" dirty="0" smtClean="0">
                <a:latin typeface="Corbel"/>
                <a:cs typeface="Corbel"/>
              </a:rPr>
              <a:t>Сроки и места подачи заявлений на сдачу ГИА-9</a:t>
            </a:r>
            <a:endParaRPr sz="4000">
              <a:latin typeface="Corbel"/>
              <a:cs typeface="Corbe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52272" y="1485900"/>
            <a:ext cx="7958328" cy="921530"/>
            <a:chOff x="652272" y="1524000"/>
            <a:chExt cx="7958328" cy="1734151"/>
          </a:xfrm>
        </p:grpSpPr>
        <p:sp>
          <p:nvSpPr>
            <p:cNvPr id="4" name="object 4"/>
            <p:cNvSpPr/>
            <p:nvPr/>
          </p:nvSpPr>
          <p:spPr>
            <a:xfrm>
              <a:off x="685800" y="2334126"/>
              <a:ext cx="7924800" cy="924025"/>
            </a:xfrm>
            <a:custGeom>
              <a:avLst/>
              <a:gdLst/>
              <a:ahLst/>
              <a:cxnLst/>
              <a:rect l="l" t="t" r="r" b="b"/>
              <a:pathLst>
                <a:path w="7924800" h="1524000">
                  <a:moveTo>
                    <a:pt x="7924800" y="0"/>
                  </a:moveTo>
                  <a:lnTo>
                    <a:pt x="0" y="0"/>
                  </a:lnTo>
                  <a:lnTo>
                    <a:pt x="0" y="1524000"/>
                  </a:lnTo>
                  <a:lnTo>
                    <a:pt x="7924800" y="1524000"/>
                  </a:lnTo>
                  <a:lnTo>
                    <a:pt x="79248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52272" y="1524000"/>
              <a:ext cx="7940040" cy="1539240"/>
            </a:xfrm>
            <a:custGeom>
              <a:avLst/>
              <a:gdLst/>
              <a:ahLst/>
              <a:cxnLst/>
              <a:rect l="l" t="t" r="r" b="b"/>
              <a:pathLst>
                <a:path w="7940040" h="1539239">
                  <a:moveTo>
                    <a:pt x="7936610" y="0"/>
                  </a:moveTo>
                  <a:lnTo>
                    <a:pt x="3416" y="0"/>
                  </a:lnTo>
                  <a:lnTo>
                    <a:pt x="0" y="3428"/>
                  </a:lnTo>
                  <a:lnTo>
                    <a:pt x="0" y="1535811"/>
                  </a:lnTo>
                  <a:lnTo>
                    <a:pt x="3416" y="1539239"/>
                  </a:lnTo>
                  <a:lnTo>
                    <a:pt x="7936610" y="1539239"/>
                  </a:lnTo>
                  <a:lnTo>
                    <a:pt x="7939151" y="1536700"/>
                  </a:lnTo>
                  <a:lnTo>
                    <a:pt x="4813" y="1536700"/>
                  </a:lnTo>
                  <a:lnTo>
                    <a:pt x="2540" y="1534414"/>
                  </a:lnTo>
                  <a:lnTo>
                    <a:pt x="2540" y="4825"/>
                  </a:lnTo>
                  <a:lnTo>
                    <a:pt x="4813" y="2539"/>
                  </a:lnTo>
                  <a:lnTo>
                    <a:pt x="7939151" y="2539"/>
                  </a:lnTo>
                  <a:lnTo>
                    <a:pt x="7936610" y="0"/>
                  </a:lnTo>
                  <a:close/>
                </a:path>
                <a:path w="7940040" h="1539239">
                  <a:moveTo>
                    <a:pt x="7939151" y="2539"/>
                  </a:moveTo>
                  <a:lnTo>
                    <a:pt x="7935213" y="2539"/>
                  </a:lnTo>
                  <a:lnTo>
                    <a:pt x="7937500" y="4825"/>
                  </a:lnTo>
                  <a:lnTo>
                    <a:pt x="7937500" y="1534414"/>
                  </a:lnTo>
                  <a:lnTo>
                    <a:pt x="7935213" y="1536700"/>
                  </a:lnTo>
                  <a:lnTo>
                    <a:pt x="7939151" y="1536700"/>
                  </a:lnTo>
                  <a:lnTo>
                    <a:pt x="7940039" y="1535811"/>
                  </a:lnTo>
                  <a:lnTo>
                    <a:pt x="7940039" y="3428"/>
                  </a:lnTo>
                  <a:lnTo>
                    <a:pt x="7939151" y="2539"/>
                  </a:lnTo>
                  <a:close/>
                </a:path>
                <a:path w="7940040" h="1539239">
                  <a:moveTo>
                    <a:pt x="7933817" y="5079"/>
                  </a:moveTo>
                  <a:lnTo>
                    <a:pt x="6223" y="5079"/>
                  </a:lnTo>
                  <a:lnTo>
                    <a:pt x="5079" y="6223"/>
                  </a:lnTo>
                  <a:lnTo>
                    <a:pt x="5079" y="1533016"/>
                  </a:lnTo>
                  <a:lnTo>
                    <a:pt x="6223" y="1534160"/>
                  </a:lnTo>
                  <a:lnTo>
                    <a:pt x="7933817" y="1534160"/>
                  </a:lnTo>
                  <a:lnTo>
                    <a:pt x="7934959" y="1533016"/>
                  </a:lnTo>
                  <a:lnTo>
                    <a:pt x="7934959" y="1529079"/>
                  </a:lnTo>
                  <a:lnTo>
                    <a:pt x="10159" y="1529079"/>
                  </a:lnTo>
                  <a:lnTo>
                    <a:pt x="10159" y="10160"/>
                  </a:lnTo>
                  <a:lnTo>
                    <a:pt x="7934959" y="10160"/>
                  </a:lnTo>
                  <a:lnTo>
                    <a:pt x="7934959" y="6223"/>
                  </a:lnTo>
                  <a:lnTo>
                    <a:pt x="7933817" y="5079"/>
                  </a:lnTo>
                  <a:close/>
                </a:path>
                <a:path w="7940040" h="1539239">
                  <a:moveTo>
                    <a:pt x="7934959" y="10160"/>
                  </a:moveTo>
                  <a:lnTo>
                    <a:pt x="7929880" y="10160"/>
                  </a:lnTo>
                  <a:lnTo>
                    <a:pt x="7929880" y="1529079"/>
                  </a:lnTo>
                  <a:lnTo>
                    <a:pt x="7934959" y="1529079"/>
                  </a:lnTo>
                  <a:lnTo>
                    <a:pt x="7934959" y="10160"/>
                  </a:lnTo>
                  <a:close/>
                </a:path>
                <a:path w="7940040" h="1539239">
                  <a:moveTo>
                    <a:pt x="7927339" y="12700"/>
                  </a:moveTo>
                  <a:lnTo>
                    <a:pt x="12700" y="12700"/>
                  </a:lnTo>
                  <a:lnTo>
                    <a:pt x="12700" y="1526539"/>
                  </a:lnTo>
                  <a:lnTo>
                    <a:pt x="7927339" y="1526539"/>
                  </a:lnTo>
                  <a:lnTo>
                    <a:pt x="7927339" y="1524000"/>
                  </a:lnTo>
                  <a:lnTo>
                    <a:pt x="15240" y="1524000"/>
                  </a:lnTo>
                  <a:lnTo>
                    <a:pt x="15240" y="15239"/>
                  </a:lnTo>
                  <a:lnTo>
                    <a:pt x="7927339" y="15239"/>
                  </a:lnTo>
                  <a:lnTo>
                    <a:pt x="7927339" y="12700"/>
                  </a:lnTo>
                  <a:close/>
                </a:path>
                <a:path w="7940040" h="1539239">
                  <a:moveTo>
                    <a:pt x="7927339" y="15239"/>
                  </a:moveTo>
                  <a:lnTo>
                    <a:pt x="7924800" y="15239"/>
                  </a:lnTo>
                  <a:lnTo>
                    <a:pt x="7924800" y="1524000"/>
                  </a:lnTo>
                  <a:lnTo>
                    <a:pt x="7927339" y="1524000"/>
                  </a:lnTo>
                  <a:lnTo>
                    <a:pt x="7927339" y="1523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59891" y="1371600"/>
            <a:ext cx="79248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80"/>
              </a:lnSpc>
            </a:pPr>
            <a:r>
              <a:rPr sz="4000" b="1" spc="-20" dirty="0">
                <a:latin typeface="Corbel"/>
                <a:cs typeface="Corbel"/>
              </a:rPr>
              <a:t>До</a:t>
            </a:r>
            <a:r>
              <a:rPr sz="4000" b="1" spc="-35" dirty="0">
                <a:latin typeface="Corbel"/>
                <a:cs typeface="Corbel"/>
              </a:rPr>
              <a:t> </a:t>
            </a:r>
            <a:r>
              <a:rPr sz="4000" b="1" dirty="0">
                <a:solidFill>
                  <a:srgbClr val="C00000"/>
                </a:solidFill>
                <a:latin typeface="Corbel"/>
                <a:cs typeface="Corbel"/>
              </a:rPr>
              <a:t>01</a:t>
            </a:r>
            <a:r>
              <a:rPr sz="4000" b="1" spc="-2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4000" b="1" spc="5" dirty="0">
                <a:solidFill>
                  <a:srgbClr val="C00000"/>
                </a:solidFill>
                <a:latin typeface="Corbel"/>
                <a:cs typeface="Corbel"/>
              </a:rPr>
              <a:t>марта</a:t>
            </a:r>
            <a:r>
              <a:rPr sz="4000" b="1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4000" b="1" spc="-70" dirty="0">
                <a:latin typeface="Corbel"/>
                <a:cs typeface="Corbel"/>
              </a:rPr>
              <a:t>2023</a:t>
            </a:r>
            <a:r>
              <a:rPr sz="4000" b="1" spc="-20" dirty="0">
                <a:latin typeface="Corbel"/>
                <a:cs typeface="Corbel"/>
              </a:rPr>
              <a:t> </a:t>
            </a:r>
            <a:r>
              <a:rPr sz="4000" b="1" spc="-150" dirty="0">
                <a:latin typeface="Corbel"/>
                <a:cs typeface="Corbel"/>
              </a:rPr>
              <a:t>г</a:t>
            </a:r>
            <a:r>
              <a:rPr sz="4000" b="1" spc="-150">
                <a:latin typeface="Corbel"/>
                <a:cs typeface="Corbel"/>
              </a:rPr>
              <a:t>.</a:t>
            </a:r>
            <a:r>
              <a:rPr sz="4000" b="1" spc="10">
                <a:latin typeface="Corbel"/>
                <a:cs typeface="Corbel"/>
              </a:rPr>
              <a:t> </a:t>
            </a:r>
            <a:r>
              <a:rPr sz="3600" b="1" spc="-10" smtClean="0">
                <a:latin typeface="Corbel"/>
                <a:cs typeface="Corbel"/>
              </a:rPr>
              <a:t>включительно</a:t>
            </a:r>
            <a:endParaRPr sz="3600">
              <a:latin typeface="Corbel"/>
              <a:cs typeface="Corbe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1123" y="2387727"/>
            <a:ext cx="7924800" cy="964367"/>
          </a:xfrm>
          <a:prstGeom prst="rect">
            <a:avLst/>
          </a:prstGeom>
          <a:solidFill>
            <a:srgbClr val="FFFFFF"/>
          </a:solidFill>
          <a:ln w="15240">
            <a:solidFill>
              <a:srgbClr val="1F7CAC"/>
            </a:solidFill>
          </a:ln>
        </p:spPr>
        <p:txBody>
          <a:bodyPr vert="horz" wrap="square" lIns="0" tIns="101600" rIns="0" bIns="0" rtlCol="0">
            <a:spAutoFit/>
          </a:bodyPr>
          <a:lstStyle/>
          <a:p>
            <a:pPr marL="1950720" marR="571500" indent="-1378585">
              <a:lnSpc>
                <a:spcPct val="100000"/>
              </a:lnSpc>
              <a:spcBef>
                <a:spcPts val="800"/>
              </a:spcBef>
            </a:pPr>
            <a:r>
              <a:rPr lang="ru-RU" sz="2800" b="1" spc="-5" dirty="0" smtClean="0">
                <a:latin typeface="Corbel"/>
                <a:cs typeface="Corbel"/>
              </a:rPr>
              <a:t>И</a:t>
            </a:r>
            <a:r>
              <a:rPr sz="2800" b="1" spc="-5" smtClean="0">
                <a:latin typeface="Corbel"/>
                <a:cs typeface="Corbel"/>
              </a:rPr>
              <a:t>зменение</a:t>
            </a:r>
            <a:r>
              <a:rPr sz="2800" b="1" spc="-55" smtClean="0">
                <a:latin typeface="Corbel"/>
                <a:cs typeface="Corbel"/>
              </a:rPr>
              <a:t> </a:t>
            </a:r>
            <a:r>
              <a:rPr sz="2800" b="1" dirty="0">
                <a:latin typeface="Corbel"/>
                <a:cs typeface="Corbel"/>
              </a:rPr>
              <a:t>выбора</a:t>
            </a:r>
            <a:r>
              <a:rPr sz="2800" b="1" spc="-40" dirty="0">
                <a:latin typeface="Corbel"/>
                <a:cs typeface="Corbel"/>
              </a:rPr>
              <a:t> </a:t>
            </a:r>
            <a:r>
              <a:rPr sz="2800" b="1" spc="-15" dirty="0">
                <a:latin typeface="Corbel"/>
                <a:cs typeface="Corbel"/>
              </a:rPr>
              <a:t>предмета </a:t>
            </a:r>
            <a:r>
              <a:rPr sz="2800" b="1" spc="-565" dirty="0">
                <a:latin typeface="Corbel"/>
                <a:cs typeface="Corbel"/>
              </a:rPr>
              <a:t> </a:t>
            </a:r>
            <a:r>
              <a:rPr sz="2800" b="1" dirty="0">
                <a:latin typeface="Corbel"/>
                <a:cs typeface="Corbel"/>
              </a:rPr>
              <a:t>после</a:t>
            </a:r>
            <a:r>
              <a:rPr sz="2800" b="1" spc="-35" dirty="0">
                <a:latin typeface="Corbel"/>
                <a:cs typeface="Corbel"/>
              </a:rPr>
              <a:t> </a:t>
            </a:r>
            <a:r>
              <a:rPr sz="2800" b="1" spc="-20">
                <a:latin typeface="Corbel"/>
                <a:cs typeface="Corbel"/>
              </a:rPr>
              <a:t>подачи</a:t>
            </a:r>
            <a:r>
              <a:rPr sz="2800" b="1" spc="-10">
                <a:latin typeface="Corbel"/>
                <a:cs typeface="Corbel"/>
              </a:rPr>
              <a:t> </a:t>
            </a:r>
            <a:r>
              <a:rPr sz="2800" b="1" spc="-5" smtClean="0">
                <a:latin typeface="Corbel"/>
                <a:cs typeface="Corbel"/>
              </a:rPr>
              <a:t>заявления</a:t>
            </a:r>
            <a:endParaRPr sz="2800">
              <a:latin typeface="Corbel"/>
              <a:cs typeface="Corbe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89303" y="3305557"/>
            <a:ext cx="7711440" cy="1453991"/>
            <a:chOff x="1289303" y="4407408"/>
            <a:chExt cx="7711440" cy="1938655"/>
          </a:xfrm>
        </p:grpSpPr>
        <p:sp>
          <p:nvSpPr>
            <p:cNvPr id="9" name="object 9"/>
            <p:cNvSpPr/>
            <p:nvPr/>
          </p:nvSpPr>
          <p:spPr>
            <a:xfrm>
              <a:off x="1296923" y="4415028"/>
              <a:ext cx="7696200" cy="1923414"/>
            </a:xfrm>
            <a:custGeom>
              <a:avLst/>
              <a:gdLst/>
              <a:ahLst/>
              <a:cxnLst/>
              <a:rect l="l" t="t" r="r" b="b"/>
              <a:pathLst>
                <a:path w="7696200" h="1923414">
                  <a:moveTo>
                    <a:pt x="7696200" y="0"/>
                  </a:moveTo>
                  <a:lnTo>
                    <a:pt x="0" y="0"/>
                  </a:lnTo>
                  <a:lnTo>
                    <a:pt x="0" y="1923288"/>
                  </a:lnTo>
                  <a:lnTo>
                    <a:pt x="7696200" y="1923288"/>
                  </a:lnTo>
                  <a:lnTo>
                    <a:pt x="76962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289303" y="4407408"/>
              <a:ext cx="7711440" cy="1938655"/>
            </a:xfrm>
            <a:custGeom>
              <a:avLst/>
              <a:gdLst/>
              <a:ahLst/>
              <a:cxnLst/>
              <a:rect l="l" t="t" r="r" b="b"/>
              <a:pathLst>
                <a:path w="7711440" h="1938654">
                  <a:moveTo>
                    <a:pt x="7708011" y="0"/>
                  </a:moveTo>
                  <a:lnTo>
                    <a:pt x="3429" y="0"/>
                  </a:lnTo>
                  <a:lnTo>
                    <a:pt x="0" y="3429"/>
                  </a:lnTo>
                  <a:lnTo>
                    <a:pt x="0" y="1935111"/>
                  </a:lnTo>
                  <a:lnTo>
                    <a:pt x="3429" y="1938528"/>
                  </a:lnTo>
                  <a:lnTo>
                    <a:pt x="7708011" y="1938528"/>
                  </a:lnTo>
                  <a:lnTo>
                    <a:pt x="7710560" y="1935988"/>
                  </a:lnTo>
                  <a:lnTo>
                    <a:pt x="4826" y="1935988"/>
                  </a:lnTo>
                  <a:lnTo>
                    <a:pt x="2540" y="1933714"/>
                  </a:lnTo>
                  <a:lnTo>
                    <a:pt x="2540" y="4826"/>
                  </a:lnTo>
                  <a:lnTo>
                    <a:pt x="4826" y="2540"/>
                  </a:lnTo>
                  <a:lnTo>
                    <a:pt x="7710551" y="2540"/>
                  </a:lnTo>
                  <a:lnTo>
                    <a:pt x="7708011" y="0"/>
                  </a:lnTo>
                  <a:close/>
                </a:path>
                <a:path w="7711440" h="1938654">
                  <a:moveTo>
                    <a:pt x="7710551" y="2540"/>
                  </a:moveTo>
                  <a:lnTo>
                    <a:pt x="7706614" y="2540"/>
                  </a:lnTo>
                  <a:lnTo>
                    <a:pt x="7708900" y="4825"/>
                  </a:lnTo>
                  <a:lnTo>
                    <a:pt x="7708900" y="1933714"/>
                  </a:lnTo>
                  <a:lnTo>
                    <a:pt x="7706614" y="1935988"/>
                  </a:lnTo>
                  <a:lnTo>
                    <a:pt x="7710560" y="1935988"/>
                  </a:lnTo>
                  <a:lnTo>
                    <a:pt x="7711440" y="1935111"/>
                  </a:lnTo>
                  <a:lnTo>
                    <a:pt x="7711440" y="3429"/>
                  </a:lnTo>
                  <a:lnTo>
                    <a:pt x="7710551" y="2540"/>
                  </a:lnTo>
                  <a:close/>
                </a:path>
                <a:path w="7711440" h="1938654">
                  <a:moveTo>
                    <a:pt x="7705217" y="5080"/>
                  </a:moveTo>
                  <a:lnTo>
                    <a:pt x="6223" y="5080"/>
                  </a:lnTo>
                  <a:lnTo>
                    <a:pt x="5080" y="6223"/>
                  </a:lnTo>
                  <a:lnTo>
                    <a:pt x="5080" y="1932305"/>
                  </a:lnTo>
                  <a:lnTo>
                    <a:pt x="6223" y="1933448"/>
                  </a:lnTo>
                  <a:lnTo>
                    <a:pt x="7705217" y="1933448"/>
                  </a:lnTo>
                  <a:lnTo>
                    <a:pt x="7706360" y="1932305"/>
                  </a:lnTo>
                  <a:lnTo>
                    <a:pt x="7706360" y="1928368"/>
                  </a:lnTo>
                  <a:lnTo>
                    <a:pt x="10159" y="1928368"/>
                  </a:lnTo>
                  <a:lnTo>
                    <a:pt x="10159" y="10160"/>
                  </a:lnTo>
                  <a:lnTo>
                    <a:pt x="7706360" y="10160"/>
                  </a:lnTo>
                  <a:lnTo>
                    <a:pt x="7706360" y="6223"/>
                  </a:lnTo>
                  <a:lnTo>
                    <a:pt x="7705217" y="5080"/>
                  </a:lnTo>
                  <a:close/>
                </a:path>
                <a:path w="7711440" h="1938654">
                  <a:moveTo>
                    <a:pt x="7706360" y="10160"/>
                  </a:moveTo>
                  <a:lnTo>
                    <a:pt x="7701280" y="10160"/>
                  </a:lnTo>
                  <a:lnTo>
                    <a:pt x="7701280" y="1928368"/>
                  </a:lnTo>
                  <a:lnTo>
                    <a:pt x="7706360" y="1928368"/>
                  </a:lnTo>
                  <a:lnTo>
                    <a:pt x="7706360" y="10160"/>
                  </a:lnTo>
                  <a:close/>
                </a:path>
                <a:path w="7711440" h="1938654">
                  <a:moveTo>
                    <a:pt x="7698740" y="12700"/>
                  </a:moveTo>
                  <a:lnTo>
                    <a:pt x="12700" y="12700"/>
                  </a:lnTo>
                  <a:lnTo>
                    <a:pt x="12700" y="1925828"/>
                  </a:lnTo>
                  <a:lnTo>
                    <a:pt x="7698740" y="1925828"/>
                  </a:lnTo>
                  <a:lnTo>
                    <a:pt x="7698740" y="1923288"/>
                  </a:lnTo>
                  <a:lnTo>
                    <a:pt x="15240" y="1923288"/>
                  </a:lnTo>
                  <a:lnTo>
                    <a:pt x="15240" y="15240"/>
                  </a:lnTo>
                  <a:lnTo>
                    <a:pt x="7698740" y="15240"/>
                  </a:lnTo>
                  <a:lnTo>
                    <a:pt x="7698740" y="12700"/>
                  </a:lnTo>
                  <a:close/>
                </a:path>
                <a:path w="7711440" h="1938654">
                  <a:moveTo>
                    <a:pt x="7698740" y="15240"/>
                  </a:moveTo>
                  <a:lnTo>
                    <a:pt x="7696200" y="15240"/>
                  </a:lnTo>
                  <a:lnTo>
                    <a:pt x="7696200" y="1923288"/>
                  </a:lnTo>
                  <a:lnTo>
                    <a:pt x="7698740" y="1923288"/>
                  </a:lnTo>
                  <a:lnTo>
                    <a:pt x="7698740" y="1524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296924" y="3311271"/>
            <a:ext cx="7696200" cy="1810111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02870" marR="96520" indent="-3810" algn="ctr">
              <a:lnSpc>
                <a:spcPct val="100000"/>
              </a:lnSpc>
              <a:spcBef>
                <a:spcPts val="675"/>
              </a:spcBef>
            </a:pPr>
            <a:r>
              <a:rPr sz="2800" b="1" spc="-50" dirty="0">
                <a:latin typeface="Corbel"/>
                <a:cs typeface="Corbel"/>
              </a:rPr>
              <a:t>Только</a:t>
            </a:r>
            <a:r>
              <a:rPr sz="2800" b="1" spc="-25" dirty="0">
                <a:latin typeface="Corbel"/>
                <a:cs typeface="Corbel"/>
              </a:rPr>
              <a:t> </a:t>
            </a:r>
            <a:r>
              <a:rPr sz="2800" b="1" spc="-5" dirty="0">
                <a:latin typeface="Corbel"/>
                <a:cs typeface="Corbel"/>
              </a:rPr>
              <a:t>при наличии</a:t>
            </a:r>
            <a:r>
              <a:rPr sz="2800" b="1" spc="-30" dirty="0">
                <a:latin typeface="Corbel"/>
                <a:cs typeface="Corbel"/>
              </a:rPr>
              <a:t> </a:t>
            </a:r>
            <a:r>
              <a:rPr sz="2800" b="1" spc="-10" dirty="0">
                <a:latin typeface="Corbel"/>
                <a:cs typeface="Corbel"/>
              </a:rPr>
              <a:t>уважительных</a:t>
            </a:r>
            <a:r>
              <a:rPr sz="2800" b="1" spc="-5" dirty="0">
                <a:latin typeface="Corbel"/>
                <a:cs typeface="Corbel"/>
              </a:rPr>
              <a:t> причин, </a:t>
            </a:r>
            <a:r>
              <a:rPr sz="2800" b="1" dirty="0">
                <a:latin typeface="Corbel"/>
                <a:cs typeface="Corbel"/>
              </a:rPr>
              <a:t> </a:t>
            </a:r>
            <a:r>
              <a:rPr sz="2800" b="1" spc="-25" dirty="0">
                <a:solidFill>
                  <a:srgbClr val="C00000"/>
                </a:solidFill>
                <a:latin typeface="Corbel"/>
                <a:cs typeface="Corbel"/>
              </a:rPr>
              <a:t>подтвержденных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официальными документами </a:t>
            </a:r>
            <a:r>
              <a:rPr sz="2800" b="1" spc="-56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(справками)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не </a:t>
            </a: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позднее,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чем </a:t>
            </a:r>
            <a:r>
              <a:rPr sz="2800" b="1" dirty="0">
                <a:solidFill>
                  <a:srgbClr val="C00000"/>
                </a:solidFill>
                <a:latin typeface="Corbel"/>
                <a:cs typeface="Corbel"/>
              </a:rPr>
              <a:t>за </a:t>
            </a:r>
            <a:r>
              <a:rPr sz="2800" b="1" spc="-15" dirty="0">
                <a:solidFill>
                  <a:srgbClr val="C00000"/>
                </a:solidFill>
                <a:latin typeface="Corbel"/>
                <a:cs typeface="Corbel"/>
              </a:rPr>
              <a:t>две недели </a:t>
            </a:r>
            <a:r>
              <a:rPr sz="2800" b="1" spc="-20" dirty="0">
                <a:solidFill>
                  <a:srgbClr val="C00000"/>
                </a:solidFill>
                <a:latin typeface="Corbel"/>
                <a:cs typeface="Corbel"/>
              </a:rPr>
              <a:t>до </a:t>
            </a:r>
            <a:r>
              <a:rPr sz="2800" b="1" spc="-15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начала</a:t>
            </a:r>
            <a:r>
              <a:rPr sz="2800" b="1" spc="-10" dirty="0">
                <a:solidFill>
                  <a:srgbClr val="C00000"/>
                </a:solidFill>
                <a:latin typeface="Corbel"/>
                <a:cs typeface="Corbe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Corbel"/>
                <a:cs typeface="Corbel"/>
              </a:rPr>
              <a:t>экзаменов.</a:t>
            </a:r>
            <a:endParaRPr sz="2800">
              <a:latin typeface="Corbel"/>
              <a:cs typeface="Corbel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201" y="41148"/>
            <a:ext cx="2499359" cy="134416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/>
          <p:nvPr/>
        </p:nvSpPr>
        <p:spPr>
          <a:xfrm>
            <a:off x="1559052" y="760476"/>
            <a:ext cx="5871972" cy="740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827519" y="760476"/>
            <a:ext cx="758951" cy="7406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30704" y="877315"/>
            <a:ext cx="52920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spc="125" dirty="0" smtClean="0">
                <a:latin typeface="Georgia"/>
                <a:cs typeface="Georgia"/>
              </a:rPr>
              <a:t>3</a:t>
            </a:r>
            <a:r>
              <a:rPr sz="3600" b="1" spc="125" dirty="0" smtClean="0">
                <a:latin typeface="Georgia"/>
                <a:cs typeface="Georgia"/>
              </a:rPr>
              <a:t> </a:t>
            </a:r>
            <a:r>
              <a:rPr sz="3600" b="1" dirty="0">
                <a:latin typeface="Georgia"/>
                <a:cs typeface="Georgia"/>
              </a:rPr>
              <a:t>периода </a:t>
            </a:r>
            <a:r>
              <a:rPr sz="3600" b="1" spc="55" dirty="0" err="1">
                <a:latin typeface="Georgia"/>
                <a:cs typeface="Georgia"/>
              </a:rPr>
              <a:t>сдачи</a:t>
            </a:r>
            <a:r>
              <a:rPr sz="3600" b="1" spc="-185" dirty="0">
                <a:latin typeface="Georgia"/>
                <a:cs typeface="Georgia"/>
              </a:rPr>
              <a:t> </a:t>
            </a:r>
            <a:r>
              <a:rPr lang="ru-RU" sz="3600" b="1" spc="15" dirty="0" smtClean="0">
                <a:latin typeface="Georgia"/>
                <a:cs typeface="Georgia"/>
              </a:rPr>
              <a:t>О</a:t>
            </a:r>
            <a:r>
              <a:rPr sz="3600" b="1" spc="15" dirty="0" smtClean="0">
                <a:latin typeface="Georgia"/>
                <a:cs typeface="Georgia"/>
              </a:rPr>
              <a:t>ГЭ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319068" y="63246"/>
            <a:ext cx="544393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90" dirty="0">
                <a:solidFill>
                  <a:schemeClr val="bg1"/>
                </a:solidFill>
                <a:latin typeface="Times New Roman"/>
                <a:cs typeface="Times New Roman"/>
              </a:rPr>
              <a:t>РАСПИСАНИЕ</a:t>
            </a:r>
            <a:r>
              <a:rPr sz="4400" spc="-310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О</a:t>
            </a:r>
            <a:r>
              <a:rPr sz="4400" spc="-1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ГЭ</a:t>
            </a:r>
            <a:endParaRPr sz="4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6132" y="1642795"/>
            <a:ext cx="2019856" cy="902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8" name="object 8"/>
          <p:cNvSpPr/>
          <p:nvPr/>
        </p:nvSpPr>
        <p:spPr>
          <a:xfrm>
            <a:off x="945628" y="1610790"/>
            <a:ext cx="1393588" cy="8824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9" name="object 9"/>
          <p:cNvSpPr/>
          <p:nvPr/>
        </p:nvSpPr>
        <p:spPr>
          <a:xfrm>
            <a:off x="453808" y="1670353"/>
            <a:ext cx="1960974" cy="8365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0" name="object 10"/>
          <p:cNvSpPr/>
          <p:nvPr/>
        </p:nvSpPr>
        <p:spPr>
          <a:xfrm>
            <a:off x="453808" y="1670353"/>
            <a:ext cx="1961006" cy="836579"/>
          </a:xfrm>
          <a:custGeom>
            <a:avLst/>
            <a:gdLst/>
            <a:ahLst/>
            <a:cxnLst/>
            <a:rect l="l" t="t" r="r" b="b"/>
            <a:pathLst>
              <a:path w="3178175" h="1207770">
                <a:moveTo>
                  <a:pt x="0" y="201295"/>
                </a:moveTo>
                <a:lnTo>
                  <a:pt x="5316" y="155114"/>
                </a:lnTo>
                <a:lnTo>
                  <a:pt x="20461" y="112735"/>
                </a:lnTo>
                <a:lnTo>
                  <a:pt x="44226" y="75361"/>
                </a:lnTo>
                <a:lnTo>
                  <a:pt x="75401" y="44197"/>
                </a:lnTo>
                <a:lnTo>
                  <a:pt x="112779" y="20445"/>
                </a:lnTo>
                <a:lnTo>
                  <a:pt x="155150" y="5312"/>
                </a:lnTo>
                <a:lnTo>
                  <a:pt x="201307" y="0"/>
                </a:lnTo>
                <a:lnTo>
                  <a:pt x="2976829" y="0"/>
                </a:lnTo>
                <a:lnTo>
                  <a:pt x="3022969" y="5312"/>
                </a:lnTo>
                <a:lnTo>
                  <a:pt x="3065333" y="20445"/>
                </a:lnTo>
                <a:lnTo>
                  <a:pt x="3102709" y="44197"/>
                </a:lnTo>
                <a:lnTo>
                  <a:pt x="3133887" y="75361"/>
                </a:lnTo>
                <a:lnTo>
                  <a:pt x="3157656" y="112735"/>
                </a:lnTo>
                <a:lnTo>
                  <a:pt x="3172805" y="155114"/>
                </a:lnTo>
                <a:lnTo>
                  <a:pt x="3178124" y="201295"/>
                </a:lnTo>
                <a:lnTo>
                  <a:pt x="3178124" y="1006475"/>
                </a:lnTo>
                <a:lnTo>
                  <a:pt x="3172805" y="1052615"/>
                </a:lnTo>
                <a:lnTo>
                  <a:pt x="3157656" y="1094978"/>
                </a:lnTo>
                <a:lnTo>
                  <a:pt x="3133887" y="1132354"/>
                </a:lnTo>
                <a:lnTo>
                  <a:pt x="3102709" y="1163532"/>
                </a:lnTo>
                <a:lnTo>
                  <a:pt x="3065333" y="1187301"/>
                </a:lnTo>
                <a:lnTo>
                  <a:pt x="3022969" y="1202451"/>
                </a:lnTo>
                <a:lnTo>
                  <a:pt x="2976829" y="1207770"/>
                </a:lnTo>
                <a:lnTo>
                  <a:pt x="201307" y="1207770"/>
                </a:lnTo>
                <a:lnTo>
                  <a:pt x="155150" y="1202451"/>
                </a:lnTo>
                <a:lnTo>
                  <a:pt x="112779" y="1187301"/>
                </a:lnTo>
                <a:lnTo>
                  <a:pt x="75401" y="1163532"/>
                </a:lnTo>
                <a:lnTo>
                  <a:pt x="44226" y="1132354"/>
                </a:lnTo>
                <a:lnTo>
                  <a:pt x="20461" y="1094978"/>
                </a:lnTo>
                <a:lnTo>
                  <a:pt x="5316" y="1052615"/>
                </a:lnTo>
                <a:lnTo>
                  <a:pt x="0" y="1006475"/>
                </a:lnTo>
                <a:lnTo>
                  <a:pt x="0" y="20129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1" name="object 11"/>
          <p:cNvSpPr txBox="1"/>
          <p:nvPr/>
        </p:nvSpPr>
        <p:spPr>
          <a:xfrm>
            <a:off x="493953" y="1712898"/>
            <a:ext cx="188068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60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9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ДОСРОЧНЫЙ</a:t>
            </a:r>
            <a:endParaRPr sz="16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60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 smtClean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35" dirty="0" smtClean="0">
                <a:latin typeface="Trebuchet MS"/>
                <a:cs typeface="Trebuchet MS"/>
              </a:rPr>
              <a:t>(</a:t>
            </a:r>
            <a:r>
              <a:rPr lang="ru-RU" sz="1600" b="1" i="1" spc="-135" dirty="0" smtClean="0">
                <a:latin typeface="Trebuchet MS"/>
                <a:cs typeface="Trebuchet MS"/>
              </a:rPr>
              <a:t>апрель-май</a:t>
            </a:r>
            <a:r>
              <a:rPr sz="1600" b="1" i="1" spc="-135" dirty="0" smtClean="0">
                <a:latin typeface="Trebuchet MS"/>
                <a:cs typeface="Trebuchet MS"/>
              </a:rPr>
              <a:t>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470688" y="1682237"/>
            <a:ext cx="2013273" cy="87405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3" name="object 13"/>
          <p:cNvSpPr/>
          <p:nvPr/>
        </p:nvSpPr>
        <p:spPr>
          <a:xfrm>
            <a:off x="4110767" y="1630420"/>
            <a:ext cx="1308957" cy="8824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4" name="object 14"/>
          <p:cNvSpPr/>
          <p:nvPr/>
        </p:nvSpPr>
        <p:spPr>
          <a:xfrm>
            <a:off x="3517552" y="1709795"/>
            <a:ext cx="1954971" cy="8080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5" name="object 15"/>
          <p:cNvSpPr/>
          <p:nvPr/>
        </p:nvSpPr>
        <p:spPr>
          <a:xfrm>
            <a:off x="3517552" y="1709796"/>
            <a:ext cx="1955128" cy="808430"/>
          </a:xfrm>
          <a:custGeom>
            <a:avLst/>
            <a:gdLst/>
            <a:ahLst/>
            <a:cxnLst/>
            <a:rect l="l" t="t" r="r" b="b"/>
            <a:pathLst>
              <a:path w="3168650" h="1167130">
                <a:moveTo>
                  <a:pt x="0" y="194437"/>
                </a:moveTo>
                <a:lnTo>
                  <a:pt x="5132" y="149876"/>
                </a:lnTo>
                <a:lnTo>
                  <a:pt x="19752" y="108958"/>
                </a:lnTo>
                <a:lnTo>
                  <a:pt x="42697" y="72855"/>
                </a:lnTo>
                <a:lnTo>
                  <a:pt x="72802" y="42737"/>
                </a:lnTo>
                <a:lnTo>
                  <a:pt x="108903" y="19774"/>
                </a:lnTo>
                <a:lnTo>
                  <a:pt x="149836" y="5138"/>
                </a:lnTo>
                <a:lnTo>
                  <a:pt x="194437" y="0"/>
                </a:lnTo>
                <a:lnTo>
                  <a:pt x="2973959" y="0"/>
                </a:lnTo>
                <a:lnTo>
                  <a:pt x="3018519" y="5138"/>
                </a:lnTo>
                <a:lnTo>
                  <a:pt x="3059437" y="19774"/>
                </a:lnTo>
                <a:lnTo>
                  <a:pt x="3095540" y="42737"/>
                </a:lnTo>
                <a:lnTo>
                  <a:pt x="3125658" y="72855"/>
                </a:lnTo>
                <a:lnTo>
                  <a:pt x="3148621" y="108958"/>
                </a:lnTo>
                <a:lnTo>
                  <a:pt x="3163257" y="149876"/>
                </a:lnTo>
                <a:lnTo>
                  <a:pt x="3168395" y="194437"/>
                </a:lnTo>
                <a:lnTo>
                  <a:pt x="3168395" y="972185"/>
                </a:lnTo>
                <a:lnTo>
                  <a:pt x="3163257" y="1016785"/>
                </a:lnTo>
                <a:lnTo>
                  <a:pt x="3148621" y="1057718"/>
                </a:lnTo>
                <a:lnTo>
                  <a:pt x="3125658" y="1093819"/>
                </a:lnTo>
                <a:lnTo>
                  <a:pt x="3095540" y="1123924"/>
                </a:lnTo>
                <a:lnTo>
                  <a:pt x="3059437" y="1146869"/>
                </a:lnTo>
                <a:lnTo>
                  <a:pt x="3018519" y="1161489"/>
                </a:lnTo>
                <a:lnTo>
                  <a:pt x="2973959" y="1166622"/>
                </a:lnTo>
                <a:lnTo>
                  <a:pt x="194437" y="1166622"/>
                </a:lnTo>
                <a:lnTo>
                  <a:pt x="149836" y="1161489"/>
                </a:lnTo>
                <a:lnTo>
                  <a:pt x="108903" y="1146869"/>
                </a:lnTo>
                <a:lnTo>
                  <a:pt x="72802" y="1123924"/>
                </a:lnTo>
                <a:lnTo>
                  <a:pt x="42697" y="1093819"/>
                </a:lnTo>
                <a:lnTo>
                  <a:pt x="19752" y="1057718"/>
                </a:lnTo>
                <a:lnTo>
                  <a:pt x="5132" y="1016785"/>
                </a:lnTo>
                <a:lnTo>
                  <a:pt x="0" y="972185"/>
                </a:lnTo>
                <a:lnTo>
                  <a:pt x="0" y="194437"/>
                </a:lnTo>
                <a:close/>
              </a:path>
            </a:pathLst>
          </a:custGeom>
          <a:ln w="9524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6" name="object 16"/>
          <p:cNvSpPr txBox="1"/>
          <p:nvPr/>
        </p:nvSpPr>
        <p:spPr>
          <a:xfrm>
            <a:off x="4014170" y="1724600"/>
            <a:ext cx="96189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8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ОСНОВНОЙ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600" b="1" i="1" spc="-125" dirty="0">
                <a:latin typeface="Trebuchet MS"/>
                <a:cs typeface="Trebuchet MS"/>
              </a:rPr>
              <a:t>(май-июль)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558341" y="1731485"/>
            <a:ext cx="2019856" cy="82906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8" name="object 18"/>
          <p:cNvSpPr/>
          <p:nvPr/>
        </p:nvSpPr>
        <p:spPr>
          <a:xfrm>
            <a:off x="6633019" y="1770016"/>
            <a:ext cx="1966256" cy="72197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19" name="object 19"/>
          <p:cNvSpPr/>
          <p:nvPr/>
        </p:nvSpPr>
        <p:spPr>
          <a:xfrm>
            <a:off x="6605966" y="1753776"/>
            <a:ext cx="1960927" cy="77528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0" name="object 20"/>
          <p:cNvSpPr/>
          <p:nvPr/>
        </p:nvSpPr>
        <p:spPr>
          <a:xfrm>
            <a:off x="6605967" y="1753793"/>
            <a:ext cx="1961006" cy="775448"/>
          </a:xfrm>
          <a:custGeom>
            <a:avLst/>
            <a:gdLst/>
            <a:ahLst/>
            <a:cxnLst/>
            <a:rect l="l" t="t" r="r" b="b"/>
            <a:pathLst>
              <a:path w="3178175" h="1368425">
                <a:moveTo>
                  <a:pt x="0" y="227965"/>
                </a:moveTo>
                <a:lnTo>
                  <a:pt x="4633" y="182034"/>
                </a:lnTo>
                <a:lnTo>
                  <a:pt x="17922" y="139249"/>
                </a:lnTo>
                <a:lnTo>
                  <a:pt x="38951" y="100527"/>
                </a:lnTo>
                <a:lnTo>
                  <a:pt x="66801" y="66786"/>
                </a:lnTo>
                <a:lnTo>
                  <a:pt x="100558" y="38944"/>
                </a:lnTo>
                <a:lnTo>
                  <a:pt x="139303" y="17920"/>
                </a:lnTo>
                <a:lnTo>
                  <a:pt x="182119" y="4633"/>
                </a:lnTo>
                <a:lnTo>
                  <a:pt x="228092" y="0"/>
                </a:lnTo>
                <a:lnTo>
                  <a:pt x="2950083" y="0"/>
                </a:lnTo>
                <a:lnTo>
                  <a:pt x="2996049" y="4633"/>
                </a:lnTo>
                <a:lnTo>
                  <a:pt x="3038852" y="17920"/>
                </a:lnTo>
                <a:lnTo>
                  <a:pt x="3077576" y="38944"/>
                </a:lnTo>
                <a:lnTo>
                  <a:pt x="3111309" y="66786"/>
                </a:lnTo>
                <a:lnTo>
                  <a:pt x="3139136" y="100527"/>
                </a:lnTo>
                <a:lnTo>
                  <a:pt x="3160144" y="139249"/>
                </a:lnTo>
                <a:lnTo>
                  <a:pt x="3173419" y="182034"/>
                </a:lnTo>
                <a:lnTo>
                  <a:pt x="3178047" y="227965"/>
                </a:lnTo>
                <a:lnTo>
                  <a:pt x="3178047" y="1140104"/>
                </a:lnTo>
                <a:lnTo>
                  <a:pt x="3173419" y="1186062"/>
                </a:lnTo>
                <a:lnTo>
                  <a:pt x="3160144" y="1228867"/>
                </a:lnTo>
                <a:lnTo>
                  <a:pt x="3139136" y="1267601"/>
                </a:lnTo>
                <a:lnTo>
                  <a:pt x="3111309" y="1301348"/>
                </a:lnTo>
                <a:lnTo>
                  <a:pt x="3077576" y="1329191"/>
                </a:lnTo>
                <a:lnTo>
                  <a:pt x="3038852" y="1350214"/>
                </a:lnTo>
                <a:lnTo>
                  <a:pt x="2996049" y="1363500"/>
                </a:lnTo>
                <a:lnTo>
                  <a:pt x="2950083" y="1368132"/>
                </a:lnTo>
                <a:lnTo>
                  <a:pt x="228092" y="1368132"/>
                </a:lnTo>
                <a:lnTo>
                  <a:pt x="182119" y="1363500"/>
                </a:lnTo>
                <a:lnTo>
                  <a:pt x="139303" y="1350214"/>
                </a:lnTo>
                <a:lnTo>
                  <a:pt x="100558" y="1329191"/>
                </a:lnTo>
                <a:lnTo>
                  <a:pt x="66801" y="1301348"/>
                </a:lnTo>
                <a:lnTo>
                  <a:pt x="38951" y="1267601"/>
                </a:lnTo>
                <a:lnTo>
                  <a:pt x="17922" y="1228867"/>
                </a:lnTo>
                <a:lnTo>
                  <a:pt x="4633" y="1186062"/>
                </a:lnTo>
                <a:lnTo>
                  <a:pt x="0" y="1140104"/>
                </a:lnTo>
                <a:lnTo>
                  <a:pt x="0" y="227965"/>
                </a:lnTo>
                <a:close/>
              </a:path>
            </a:pathLst>
          </a:custGeom>
          <a:ln w="9525">
            <a:solidFill>
              <a:srgbClr val="214856"/>
            </a:solidFill>
          </a:ln>
        </p:spPr>
        <p:txBody>
          <a:bodyPr wrap="square" lIns="0" tIns="0" rIns="0" bIns="0" rtlCol="0"/>
          <a:lstStyle/>
          <a:p>
            <a:endParaRPr sz="1600"/>
          </a:p>
        </p:txBody>
      </p:sp>
      <p:sp>
        <p:nvSpPr>
          <p:cNvPr id="21" name="object 21"/>
          <p:cNvSpPr txBox="1"/>
          <p:nvPr/>
        </p:nvSpPr>
        <p:spPr>
          <a:xfrm>
            <a:off x="6736654" y="1777752"/>
            <a:ext cx="16632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ДОПОЛНИТЕЛЬНЫЙ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u="heavy" spc="-595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260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"/>
                <a:cs typeface="Arial"/>
              </a:rPr>
              <a:t>ПЕРИОД</a:t>
            </a:r>
            <a:endParaRPr sz="16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</a:pPr>
            <a:r>
              <a:rPr sz="1600" b="1" i="1" spc="-140" dirty="0">
                <a:latin typeface="Trebuchet MS"/>
                <a:cs typeface="Trebuchet MS"/>
              </a:rPr>
              <a:t>(сентябрь)</a:t>
            </a:r>
            <a:endParaRPr sz="1600" dirty="0">
              <a:latin typeface="Trebuchet MS"/>
              <a:cs typeface="Trebuchet MS"/>
            </a:endParaRPr>
          </a:p>
        </p:txBody>
      </p:sp>
      <p:sp>
        <p:nvSpPr>
          <p:cNvPr id="27" name="object 7"/>
          <p:cNvSpPr txBox="1"/>
          <p:nvPr/>
        </p:nvSpPr>
        <p:spPr>
          <a:xfrm>
            <a:off x="1273695" y="2876550"/>
            <a:ext cx="7404734" cy="1570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ОГЭ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для</a:t>
            </a:r>
            <a:r>
              <a:rPr sz="2200" b="1" spc="-2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15" dirty="0">
                <a:solidFill>
                  <a:srgbClr val="000713"/>
                </a:solidFill>
                <a:latin typeface="Cambria"/>
                <a:cs typeface="Cambria"/>
              </a:rPr>
              <a:t>выпускников</a:t>
            </a:r>
            <a:r>
              <a:rPr sz="2200" b="1" spc="-10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9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классов</a:t>
            </a:r>
            <a:r>
              <a:rPr sz="2200" b="1" spc="-2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пройдет</a:t>
            </a:r>
            <a:r>
              <a:rPr sz="2200" b="1" spc="-4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в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dirty="0">
                <a:solidFill>
                  <a:srgbClr val="000713"/>
                </a:solidFill>
                <a:latin typeface="Cambria"/>
                <a:cs typeface="Cambria"/>
              </a:rPr>
              <a:t>три </a:t>
            </a:r>
            <a:r>
              <a:rPr sz="2200" b="1" spc="-55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этапа:</a:t>
            </a:r>
            <a:endParaRPr sz="2200" dirty="0"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 err="1">
                <a:solidFill>
                  <a:srgbClr val="000713"/>
                </a:solidFill>
                <a:latin typeface="Cambria"/>
                <a:cs typeface="Cambria"/>
              </a:rPr>
              <a:t>досрочный</a:t>
            </a:r>
            <a:r>
              <a:rPr sz="2200" b="1" spc="-5" dirty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 smtClean="0">
                <a:solidFill>
                  <a:srgbClr val="000713"/>
                </a:solidFill>
                <a:latin typeface="Cambria"/>
                <a:cs typeface="Cambria"/>
              </a:rPr>
              <a:t>, </a:t>
            </a:r>
            <a:endParaRPr lang="ru-RU" sz="2200" b="1" spc="-5" dirty="0" smtClean="0">
              <a:solidFill>
                <a:srgbClr val="000713"/>
              </a:solidFill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основной</a:t>
            </a:r>
            <a:r>
              <a:rPr sz="2200" b="1" spc="-45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 smtClean="0">
                <a:solidFill>
                  <a:srgbClr val="000713"/>
                </a:solidFill>
                <a:latin typeface="Cambria"/>
                <a:cs typeface="Cambria"/>
              </a:rPr>
              <a:t>,</a:t>
            </a:r>
            <a:endParaRPr lang="ru-RU" sz="2200" dirty="0">
              <a:latin typeface="Cambria"/>
              <a:cs typeface="Cambria"/>
            </a:endParaRPr>
          </a:p>
          <a:p>
            <a:pPr marL="355600" marR="1746250" indent="-342900">
              <a:lnSpc>
                <a:spcPct val="120000"/>
              </a:lnSpc>
              <a:buFont typeface="Arial" pitchFamily="34" charset="0"/>
              <a:buChar char="•"/>
            </a:pPr>
            <a:r>
              <a:rPr sz="2200" b="1" spc="-5" dirty="0" err="1" smtClean="0">
                <a:solidFill>
                  <a:srgbClr val="000713"/>
                </a:solidFill>
                <a:latin typeface="Cambria"/>
                <a:cs typeface="Cambria"/>
              </a:rPr>
              <a:t>дополнительный</a:t>
            </a:r>
            <a:r>
              <a:rPr sz="2200" b="1" spc="-60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lang="ru-RU" sz="2200" b="1" dirty="0" smtClean="0">
                <a:solidFill>
                  <a:srgbClr val="000713"/>
                </a:solidFill>
                <a:latin typeface="Cambria"/>
                <a:cs typeface="Cambria"/>
              </a:rPr>
              <a:t> </a:t>
            </a:r>
            <a:r>
              <a:rPr sz="2200" b="1" spc="-5" dirty="0" smtClean="0">
                <a:solidFill>
                  <a:srgbClr val="000713"/>
                </a:solidFill>
                <a:latin typeface="Cambria"/>
                <a:cs typeface="Cambria"/>
              </a:rPr>
              <a:t>.</a:t>
            </a:r>
            <a:endParaRPr sz="22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0"/>
            <a:ext cx="6553200" cy="86177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Проект расписания ОГЭ 2023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основной период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364694"/>
              </p:ext>
            </p:extLst>
          </p:nvPr>
        </p:nvGraphicFramePr>
        <p:xfrm>
          <a:off x="357158" y="896023"/>
          <a:ext cx="8572560" cy="36377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6862"/>
                <a:gridCol w="6905698"/>
              </a:tblGrid>
              <a:tr h="304127">
                <a:tc>
                  <a:txBody>
                    <a:bodyPr/>
                    <a:lstStyle/>
                    <a:p>
                      <a:pPr marL="60960">
                        <a:lnSpc>
                          <a:spcPts val="1625"/>
                        </a:lnSpc>
                      </a:pPr>
                      <a:r>
                        <a:rPr lang="ru-RU" sz="1400" b="1" spc="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24</a:t>
                      </a:r>
                      <a:r>
                        <a:rPr sz="1400" b="1" spc="-5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 err="1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lang="ru-RU" sz="1600" spc="-5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История,</a:t>
                      </a:r>
                      <a:r>
                        <a:rPr lang="ru-RU" sz="1600" spc="-20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физика,</a:t>
                      </a:r>
                      <a:r>
                        <a:rPr lang="ru-RU" sz="1600" spc="-30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spc="-5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0960">
                        <a:lnSpc>
                          <a:spcPts val="1625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lang="ru-RU" sz="1400" b="1" baseline="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0 </a:t>
                      </a:r>
                      <a:r>
                        <a:rPr sz="1400" b="1" spc="-5" dirty="0" err="1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мая</a:t>
                      </a:r>
                      <a:r>
                        <a:rPr sz="1400" b="1" spc="-4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5"/>
                        </a:lnSpc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Обществознание, информатика и информационно-коммуникационные технологии (ИКТ), география, химия</a:t>
                      </a:r>
                    </a:p>
                    <a:p>
                      <a:pPr algn="ctr">
                        <a:lnSpc>
                          <a:spcPts val="1625"/>
                        </a:lnSpc>
                      </a:pP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2,3 июня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630"/>
                        </a:lnSpc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Иностранные языки (английский, французский, немецкий, испанский)</a:t>
                      </a:r>
                    </a:p>
                    <a:p>
                      <a:pPr marL="3175" algn="ctr">
                        <a:lnSpc>
                          <a:spcPts val="1630"/>
                        </a:lnSpc>
                      </a:pPr>
                      <a:endParaRPr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8724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6 </a:t>
                      </a:r>
                      <a:r>
                        <a:rPr sz="1400" b="1" spc="-5" dirty="0" err="1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lang="ru-RU" sz="1600" spc="-5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Русский</a:t>
                      </a:r>
                      <a:r>
                        <a:rPr lang="ru-RU" sz="1600" spc="-5" baseline="0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язык</a:t>
                      </a:r>
                    </a:p>
                    <a:p>
                      <a:pPr marL="635" algn="ctr">
                        <a:lnSpc>
                          <a:spcPts val="1630"/>
                        </a:lnSpc>
                      </a:pP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4548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b="1" spc="-5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 err="1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июня</a:t>
                      </a:r>
                      <a:r>
                        <a:rPr sz="1400" b="1" spc="5" dirty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0"/>
                        </a:lnSpc>
                      </a:pPr>
                      <a:r>
                        <a:rPr lang="ru-RU" sz="1600" spc="-5" dirty="0" smtClean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1270" algn="ctr">
                        <a:lnSpc>
                          <a:spcPts val="1630"/>
                        </a:lnSpc>
                      </a:pP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3573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14</a:t>
                      </a:r>
                      <a:r>
                        <a:rPr lang="ru-RU" sz="1400" b="1" baseline="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июня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Литература, физика, информатика и информационно-коммуникационные технологии (ИКТ), география</a:t>
                      </a:r>
                    </a:p>
                    <a:p>
                      <a:pPr marL="635" algn="ctr">
                        <a:lnSpc>
                          <a:spcPts val="1630"/>
                        </a:lnSpc>
                      </a:pPr>
                      <a:endParaRPr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573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latin typeface="Times New Roman"/>
                          <a:cs typeface="Times New Roman"/>
                        </a:rPr>
                        <a:t>17 июня</a:t>
                      </a:r>
                      <a:endParaRPr sz="1400" b="1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Обществознание, биология, химия</a:t>
                      </a:r>
                      <a:endParaRPr sz="16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638">
                <a:tc>
                  <a:txBody>
                    <a:bodyPr/>
                    <a:lstStyle/>
                    <a:p>
                      <a:pPr marL="60960">
                        <a:lnSpc>
                          <a:spcPts val="1630"/>
                        </a:lnSpc>
                      </a:pPr>
                      <a:r>
                        <a:rPr lang="ru-RU" sz="1400" b="1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lang="ru-RU" sz="1400" b="1" baseline="0" dirty="0" smtClean="0">
                          <a:solidFill>
                            <a:srgbClr val="000713"/>
                          </a:solidFill>
                          <a:latin typeface="Times New Roman"/>
                          <a:cs typeface="Times New Roman"/>
                        </a:rPr>
                        <a:t> 26 июля по 1 июля </a:t>
                      </a: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30"/>
                        </a:lnSpc>
                      </a:pPr>
                      <a:r>
                        <a:rPr sz="1600" b="1" i="1" spc="-10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Резерв:</a:t>
                      </a:r>
                      <a:r>
                        <a:rPr sz="1600" b="1" i="1" spc="-40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600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  <a:r>
                        <a:rPr sz="1600" spc="-25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600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всем учебным</a:t>
                      </a:r>
                      <a:r>
                        <a:rPr sz="1600" spc="-25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sz="1600" spc="-5" dirty="0">
                          <a:solidFill>
                            <a:srgbClr val="00071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предметам</a:t>
                      </a: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38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endParaRPr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858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28795" y="120853"/>
            <a:ext cx="6735526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b="0" spc="-705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lang="ru-RU" sz="2800" spc="-85" dirty="0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ПРОДОЛЖИТЕЛЬНОСТЬ </a:t>
            </a:r>
            <a:r>
              <a:rPr sz="2800" spc="-95" smtClean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ЭКЗАМЕНОВ</a:t>
            </a:r>
            <a:r>
              <a:rPr sz="2800" spc="-95" dirty="0">
                <a:solidFill>
                  <a:schemeClr val="bg1"/>
                </a:solidFill>
                <a:uFill>
                  <a:solidFill>
                    <a:srgbClr val="FF0000"/>
                  </a:solidFill>
                </a:uFill>
                <a:latin typeface="Times New Roman"/>
                <a:cs typeface="Times New Roman"/>
              </a:rPr>
              <a:t>:</a:t>
            </a:r>
            <a:endParaRPr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296530"/>
              </p:ext>
            </p:extLst>
          </p:nvPr>
        </p:nvGraphicFramePr>
        <p:xfrm>
          <a:off x="0" y="858595"/>
          <a:ext cx="9143999" cy="4181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87368"/>
                <a:gridCol w="4256631"/>
              </a:tblGrid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Предмет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Продолжительность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A7CCD9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Математика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55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Русский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Литература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55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 (235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Физика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Обществознание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3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История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Биология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(180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1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Информатика</a:t>
                      </a:r>
                      <a:r>
                        <a:rPr sz="1600" b="1" spc="-4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ИКТ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30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sz="1600" b="1" spc="-1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(150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География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lang="ru-RU" sz="1600" b="1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lang="ru-RU" sz="1600" b="1" spc="-2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часа 30</a:t>
                      </a:r>
                      <a:r>
                        <a:rPr lang="ru-RU" sz="1600" b="1" spc="-1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r>
                        <a:rPr lang="ru-RU" sz="1600" b="1" spc="-1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(150</a:t>
                      </a:r>
                      <a:r>
                        <a:rPr lang="ru-RU" sz="1600" b="1" spc="-20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lang="ru-RU"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14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Химия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ru-RU" sz="1600" b="1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3</a:t>
                      </a:r>
                      <a:r>
                        <a:rPr sz="1600" b="1" spc="-3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а</a:t>
                      </a:r>
                      <a:r>
                        <a:rPr sz="1600" b="1" spc="-1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1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8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0</a:t>
                      </a:r>
                      <a:r>
                        <a:rPr sz="1600" b="1" spc="-2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  <a:tr h="26459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1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(кроме раздела</a:t>
                      </a:r>
                      <a:endParaRPr sz="160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2</a:t>
                      </a:r>
                      <a:r>
                        <a:rPr sz="1600" b="1" spc="-3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час</a:t>
                      </a:r>
                      <a:r>
                        <a:rPr lang="ru-RU" sz="1600" b="1" spc="-5" dirty="0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а</a:t>
                      </a:r>
                      <a:r>
                        <a:rPr sz="1600" b="1" spc="-15" smtClean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(120</a:t>
                      </a:r>
                      <a:r>
                        <a:rPr sz="1600" b="1" spc="-2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E0EBF0"/>
                    </a:solidFill>
                  </a:tcPr>
                </a:tc>
              </a:tr>
              <a:tr h="26491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Иностранные</a:t>
                      </a:r>
                      <a:r>
                        <a:rPr sz="1600" b="1" spc="-3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языки</a:t>
                      </a: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(раздел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«Говорение»)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15</a:t>
                      </a:r>
                      <a:r>
                        <a:rPr sz="1600" b="1" spc="-60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 </a:t>
                      </a:r>
                      <a:r>
                        <a:rPr sz="1600" b="1" spc="-5" dirty="0">
                          <a:solidFill>
                            <a:srgbClr val="000713"/>
                          </a:solidFill>
                          <a:latin typeface="Cambria"/>
                          <a:cs typeface="Cambria"/>
                        </a:rPr>
                        <a:t>минут</a:t>
                      </a:r>
                      <a:endParaRPr sz="1600" dirty="0">
                        <a:latin typeface="Cambria"/>
                        <a:cs typeface="Cambria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535371"/>
                      </a:solidFill>
                      <a:prstDash val="solid"/>
                    </a:lnL>
                    <a:lnR w="12700">
                      <a:solidFill>
                        <a:srgbClr val="535371"/>
                      </a:solidFill>
                      <a:prstDash val="solid"/>
                    </a:lnR>
                    <a:lnT w="12700">
                      <a:solidFill>
                        <a:srgbClr val="535371"/>
                      </a:solidFill>
                      <a:prstDash val="solid"/>
                    </a:lnT>
                    <a:lnB w="12700">
                      <a:solidFill>
                        <a:srgbClr val="535371"/>
                      </a:solidFill>
                      <a:prstDash val="solid"/>
                    </a:lnB>
                    <a:solidFill>
                      <a:srgbClr val="F0F6F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9A6620A798C5C4EBFE598734B2B55C3" ma:contentTypeVersion="2" ma:contentTypeDescription="Создание документа." ma:contentTypeScope="" ma:versionID="cfbdd56d9becef1f6dd44dadfb5ad3c1">
  <xsd:schema xmlns:xsd="http://www.w3.org/2001/XMLSchema" xmlns:xs="http://www.w3.org/2001/XMLSchema" xmlns:p="http://schemas.microsoft.com/office/2006/metadata/properties" xmlns:ns2="4c48e722-e5ee-4bb4-abb8-2d4075f5b3da" targetNamespace="http://schemas.microsoft.com/office/2006/metadata/properties" ma:root="true" ma:fieldsID="b375c62708b91729a40decd9024d091b" ns2:_="">
    <xsd:import namespace="4c48e722-e5ee-4bb4-abb8-2d4075f5b3d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8e722-e5ee-4bb4-abb8-2d4075f5b3d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48e722-e5ee-4bb4-abb8-2d4075f5b3da">6PQ52NDQUCDJ-269-1312</_dlc_DocId>
    <_dlc_DocIdUrl xmlns="4c48e722-e5ee-4bb4-abb8-2d4075f5b3da">
      <Url>http://www.eduportal44.ru/Manturovo/Sch3/_layouts/15/DocIdRedir.aspx?ID=6PQ52NDQUCDJ-269-1312</Url>
      <Description>6PQ52NDQUCDJ-269-1312</Description>
    </_dlc_DocIdUrl>
  </documentManagement>
</p:properties>
</file>

<file path=customXml/itemProps1.xml><?xml version="1.0" encoding="utf-8"?>
<ds:datastoreItem xmlns:ds="http://schemas.openxmlformats.org/officeDocument/2006/customXml" ds:itemID="{B36C658F-4D03-45F8-A21D-5677D0A9DA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A75F3A-DEA1-430D-8899-54F8B397790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A655228-D0C4-4583-BA6A-648418A4E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8e722-e5ee-4bb4-abb8-2d4075f5b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D5D602E-EE10-4155-A130-648664F0F386}">
  <ds:schemaRefs>
    <ds:schemaRef ds:uri="http://purl.org/dc/terms/"/>
    <ds:schemaRef ds:uri="4c48e722-e5ee-4bb4-abb8-2d4075f5b3da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</TotalTime>
  <Words>1430</Words>
  <Application>Microsoft Office PowerPoint</Application>
  <PresentationFormat>Экран (16:9)</PresentationFormat>
  <Paragraphs>218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9" baseType="lpstr">
      <vt:lpstr>Arial</vt:lpstr>
      <vt:lpstr>Book Antiqua</vt:lpstr>
      <vt:lpstr>Calibri</vt:lpstr>
      <vt:lpstr>Cambria</vt:lpstr>
      <vt:lpstr>Corbel</vt:lpstr>
      <vt:lpstr>Franklin Gothic Medium</vt:lpstr>
      <vt:lpstr>Georgia</vt:lpstr>
      <vt:lpstr>Times New Roman</vt:lpstr>
      <vt:lpstr>Trebuchet MS</vt:lpstr>
      <vt:lpstr>Wingdings</vt:lpstr>
      <vt:lpstr>Office Theme</vt:lpstr>
      <vt:lpstr>Презентация PowerPoint</vt:lpstr>
      <vt:lpstr> Документы, регламентирующие проведение государственной итоговой аттестации</vt:lpstr>
      <vt:lpstr>Презентация PowerPoint</vt:lpstr>
      <vt:lpstr>Презентация PowerPoint</vt:lpstr>
      <vt:lpstr> Приказ Минпросвещения России и Рособрнадзора</vt:lpstr>
      <vt:lpstr>Презентация PowerPoint</vt:lpstr>
      <vt:lpstr>РАСПИСАНИЕ ОГЭ</vt:lpstr>
      <vt:lpstr>Проект расписания ОГЭ 2023 основной период</vt:lpstr>
      <vt:lpstr> ПРОДОЛЖИТЕЛЬНОСТЬ ЭКЗАМЕНОВ: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ИТОГОВОЕ СОБЕСЕДОВАНИЕ:</vt:lpstr>
      <vt:lpstr> ИТОГОВОЕ СОБЕСЕДОВАНИЕ:</vt:lpstr>
      <vt:lpstr> ИТОГОВОЕ СОБЕСЕДОВАНИЕ:</vt:lpstr>
      <vt:lpstr>Презентация PowerPoint</vt:lpstr>
      <vt:lpstr>ИТОГОВЫЕ ОТМЕТКИ</vt:lpstr>
      <vt:lpstr> Аттестат с отличием</vt:lpstr>
      <vt:lpstr>Информационные ресурсы</vt:lpstr>
      <vt:lpstr>Презентация PowerPoint</vt:lpstr>
      <vt:lpstr>Телефоны «горячей линии»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kreslavski_ga</dc:creator>
  <cp:lastModifiedBy>RePack by Diakov</cp:lastModifiedBy>
  <cp:revision>109</cp:revision>
  <dcterms:created xsi:type="dcterms:W3CDTF">2019-10-15T10:38:01Z</dcterms:created>
  <dcterms:modified xsi:type="dcterms:W3CDTF">2022-12-18T14:59:18Z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2019-10-15T00:00:00Z</vt:filetime>
  </property>
  <property fmtid="{D5CDD505-2E9C-101B-9397-08002B2CF9AE}" pid="5" name="ContentTypeId">
    <vt:lpwstr>0x01010009A6620A798C5C4EBFE598734B2B55C3</vt:lpwstr>
  </property>
  <property fmtid="{D5CDD505-2E9C-101B-9397-08002B2CF9AE}" pid="6" name="_dlc_DocIdItemGuid">
    <vt:lpwstr>69a3b4bc-0d2e-4856-b10b-5db6476d93ff</vt:lpwstr>
  </property>
</Properties>
</file>